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80" r:id="rId1"/>
  </p:sldMasterIdLst>
  <p:notesMasterIdLst>
    <p:notesMasterId r:id="rId26"/>
  </p:notesMasterIdLst>
  <p:sldIdLst>
    <p:sldId id="256" r:id="rId2"/>
    <p:sldId id="258" r:id="rId3"/>
    <p:sldId id="260" r:id="rId4"/>
    <p:sldId id="263" r:id="rId5"/>
    <p:sldId id="311" r:id="rId6"/>
    <p:sldId id="262" r:id="rId7"/>
    <p:sldId id="314" r:id="rId8"/>
    <p:sldId id="315" r:id="rId9"/>
    <p:sldId id="316" r:id="rId10"/>
    <p:sldId id="318" r:id="rId11"/>
    <p:sldId id="319" r:id="rId12"/>
    <p:sldId id="320" r:id="rId13"/>
    <p:sldId id="321" r:id="rId14"/>
    <p:sldId id="322" r:id="rId15"/>
    <p:sldId id="323" r:id="rId16"/>
    <p:sldId id="324" r:id="rId17"/>
    <p:sldId id="325" r:id="rId18"/>
    <p:sldId id="328" r:id="rId19"/>
    <p:sldId id="317" r:id="rId20"/>
    <p:sldId id="326" r:id="rId21"/>
    <p:sldId id="329" r:id="rId22"/>
    <p:sldId id="330" r:id="rId23"/>
    <p:sldId id="327" r:id="rId24"/>
    <p:sldId id="259" r:id="rId25"/>
  </p:sldIdLst>
  <p:sldSz cx="9144000" cy="5143500" type="screen16x9"/>
  <p:notesSz cx="6858000" cy="9144000"/>
  <p:embeddedFontLst>
    <p:embeddedFont>
      <p:font typeface="Albert Sans" panose="020B0604020202020204" charset="0"/>
      <p:regular r:id="rId27"/>
      <p:bold r:id="rId28"/>
      <p:italic r:id="rId29"/>
      <p:boldItalic r:id="rId30"/>
    </p:embeddedFont>
    <p:embeddedFont>
      <p:font typeface="Alexandria Medium" panose="020B0604020202020204" charset="-78"/>
      <p:regular r:id="rId31"/>
      <p:bold r:id="rId32"/>
    </p:embeddedFont>
    <p:embeddedFont>
      <p:font typeface="Cascadia Code" panose="020B0609020000020004" pitchFamily="49" charset="0"/>
      <p:regular r:id="rId33"/>
      <p:bold r:id="rId34"/>
      <p:italic r:id="rId35"/>
      <p:boldItalic r:id="rId36"/>
    </p:embeddedFont>
    <p:embeddedFont>
      <p:font typeface="Cascadia Mono" panose="020B0609020000020004" pitchFamily="49" charset="0"/>
      <p:regular r:id="rId37"/>
      <p:bold r:id="rId38"/>
      <p:italic r:id="rId39"/>
      <p:boldItalic r:id="rId4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BF6DE"/>
    <a:srgbClr val="004C98"/>
    <a:srgbClr val="115F63"/>
    <a:srgbClr val="00CC99"/>
    <a:srgbClr val="52B87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B2C356FB-967B-4399-A61E-CAD2FFC44142}">
  <a:tblStyle styleId="{B2C356FB-967B-4399-A61E-CAD2FFC44142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D705D875-BC85-49C6-B5AA-FEBA98581DC9}" styleName="Table_1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7" d="100"/>
          <a:sy n="117" d="100"/>
        </p:scale>
        <p:origin x="84" y="84"/>
      </p:cViewPr>
      <p:guideLst/>
    </p:cSldViewPr>
  </p:slideViewPr>
  <p:notesTextViewPr>
    <p:cViewPr>
      <p:scale>
        <a:sx n="1" d="1"/>
        <a:sy n="1" d="1"/>
      </p:scale>
      <p:origin x="0" y="-126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9" Type="http://schemas.openxmlformats.org/officeDocument/2006/relationships/font" Target="fonts/font13.fntdata"/><Relationship Id="rId21" Type="http://schemas.openxmlformats.org/officeDocument/2006/relationships/slide" Target="slides/slide20.xml"/><Relationship Id="rId34" Type="http://schemas.openxmlformats.org/officeDocument/2006/relationships/font" Target="fonts/font8.fntdata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3.fntdata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6.fntdata"/><Relationship Id="rId37" Type="http://schemas.openxmlformats.org/officeDocument/2006/relationships/font" Target="fonts/font11.fntdata"/><Relationship Id="rId40" Type="http://schemas.openxmlformats.org/officeDocument/2006/relationships/font" Target="fonts/font14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2.fntdata"/><Relationship Id="rId36" Type="http://schemas.openxmlformats.org/officeDocument/2006/relationships/font" Target="fonts/font10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5.fntdata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1.fntdata"/><Relationship Id="rId30" Type="http://schemas.openxmlformats.org/officeDocument/2006/relationships/font" Target="fonts/font4.fntdata"/><Relationship Id="rId35" Type="http://schemas.openxmlformats.org/officeDocument/2006/relationships/font" Target="fonts/font9.fntdata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7.fntdata"/><Relationship Id="rId38" Type="http://schemas.openxmlformats.org/officeDocument/2006/relationships/font" Target="fonts/font12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g2558abb5fb3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8" name="Google Shape;188;g2558abb5fb3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de-AT" dirty="0"/>
              <a:t>Begrüßung</a:t>
            </a:r>
            <a:endParaRPr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g2553b51d4ff_0_8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4" name="Google Shape;204;g2553b51d4ff_0_8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de-AT" dirty="0"/>
              <a:t>Inhaltsübersicht</a:t>
            </a:r>
            <a:endParaRPr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g2558abb5fb3_0_9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2" name="Google Shape;232;g2558abb5fb3_0_9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g25703cb3a7b_0_3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4" name="Google Shape;254;g25703cb3a7b_0_3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de-AT" dirty="0"/>
              <a:t>Donald E. Knuth: Buchreihe so schwierig, er sagte selber zu </a:t>
            </a:r>
            <a:r>
              <a:rPr lang="de-AT" dirty="0" err="1"/>
              <a:t>komplitziert</a:t>
            </a:r>
            <a:endParaRPr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2">
          <a:extLst>
            <a:ext uri="{FF2B5EF4-FFF2-40B4-BE49-F238E27FC236}">
              <a16:creationId xmlns:a16="http://schemas.microsoft.com/office/drawing/2014/main" id="{74DB1315-CF65-E333-29D0-AB936C9A74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g25703cb3a7b_0_39:notes">
            <a:extLst>
              <a:ext uri="{FF2B5EF4-FFF2-40B4-BE49-F238E27FC236}">
                <a16:creationId xmlns:a16="http://schemas.microsoft.com/office/drawing/2014/main" id="{EF8AA62C-0825-2902-F561-B79AD994BC3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4" name="Google Shape;254;g25703cb3a7b_0_39:notes">
            <a:extLst>
              <a:ext uri="{FF2B5EF4-FFF2-40B4-BE49-F238E27FC236}">
                <a16:creationId xmlns:a16="http://schemas.microsoft.com/office/drawing/2014/main" id="{641D17B1-8CE2-F3EA-3A9A-9B6FACE465D4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de-AT" dirty="0"/>
              <a:t>Kernidee &amp; Typische Einsatzgebiete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1434027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g2558abb5fb3_0_4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7" name="Google Shape;247;g2558abb5fb3_0_4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de-AT" dirty="0"/>
              <a:t>Vergleich: Aussehen Formeln bis Verzeichnisse gruppieren: „einfacher“</a:t>
            </a:r>
            <a:endParaRPr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5">
          <a:extLst>
            <a:ext uri="{FF2B5EF4-FFF2-40B4-BE49-F238E27FC236}">
              <a16:creationId xmlns:a16="http://schemas.microsoft.com/office/drawing/2014/main" id="{3799EE99-F2AF-5427-7BA4-4603ED320B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g2558abb5fb3_0_46:notes">
            <a:extLst>
              <a:ext uri="{FF2B5EF4-FFF2-40B4-BE49-F238E27FC236}">
                <a16:creationId xmlns:a16="http://schemas.microsoft.com/office/drawing/2014/main" id="{46E02F62-A872-4501-A46B-374035525727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7" name="Google Shape;247;g2558abb5fb3_0_46:notes">
            <a:extLst>
              <a:ext uri="{FF2B5EF4-FFF2-40B4-BE49-F238E27FC236}">
                <a16:creationId xmlns:a16="http://schemas.microsoft.com/office/drawing/2014/main" id="{B68BEEFD-8BE0-9C05-E74B-63C9548191DC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de-AT" dirty="0"/>
              <a:t>Präambel und Körper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05549216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5">
          <a:extLst>
            <a:ext uri="{FF2B5EF4-FFF2-40B4-BE49-F238E27FC236}">
              <a16:creationId xmlns:a16="http://schemas.microsoft.com/office/drawing/2014/main" id="{51161B78-2E5B-41ED-17E4-D720A487F1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g2558abb5fb3_0_46:notes">
            <a:extLst>
              <a:ext uri="{FF2B5EF4-FFF2-40B4-BE49-F238E27FC236}">
                <a16:creationId xmlns:a16="http://schemas.microsoft.com/office/drawing/2014/main" id="{12BC8F92-6E00-366E-0967-C0A4F1E8560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7" name="Google Shape;247;g2558abb5fb3_0_46:notes">
            <a:extLst>
              <a:ext uri="{FF2B5EF4-FFF2-40B4-BE49-F238E27FC236}">
                <a16:creationId xmlns:a16="http://schemas.microsoft.com/office/drawing/2014/main" id="{BEA69F69-8E0D-812B-9ACC-6755FB0F31A9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de-AT" dirty="0"/>
              <a:t>Dokumentklassen: Vorgefertigtes Layout, sagen dem Compiler wie das Dokument aussehen soll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7203486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5">
          <a:extLst>
            <a:ext uri="{FF2B5EF4-FFF2-40B4-BE49-F238E27FC236}">
              <a16:creationId xmlns:a16="http://schemas.microsoft.com/office/drawing/2014/main" id="{94216298-E5E4-4FED-600E-695050629D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g2558abb5fb3_0_46:notes">
            <a:extLst>
              <a:ext uri="{FF2B5EF4-FFF2-40B4-BE49-F238E27FC236}">
                <a16:creationId xmlns:a16="http://schemas.microsoft.com/office/drawing/2014/main" id="{8C1DC752-1AC0-5FD0-701A-AE58FD3B498D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7" name="Google Shape;247;g2558abb5fb3_0_46:notes">
            <a:extLst>
              <a:ext uri="{FF2B5EF4-FFF2-40B4-BE49-F238E27FC236}">
                <a16:creationId xmlns:a16="http://schemas.microsoft.com/office/drawing/2014/main" id="{3256BBCE-84D3-E82C-007D-C5A63CA32215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de-AT" dirty="0"/>
              <a:t>Pakete sind Erweiterungen: Wie bei Python Import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53095280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0">
          <a:extLst>
            <a:ext uri="{FF2B5EF4-FFF2-40B4-BE49-F238E27FC236}">
              <a16:creationId xmlns:a16="http://schemas.microsoft.com/office/drawing/2014/main" id="{DBBE7F40-1B5E-3E38-BF7F-4CB7CDA216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g2558abb5fb3_0_94:notes">
            <a:extLst>
              <a:ext uri="{FF2B5EF4-FFF2-40B4-BE49-F238E27FC236}">
                <a16:creationId xmlns:a16="http://schemas.microsoft.com/office/drawing/2014/main" id="{D7C78595-7977-4FDA-E63B-810BDD6F1A9A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2" name="Google Shape;232;g2558abb5fb3_0_94:notes">
            <a:extLst>
              <a:ext uri="{FF2B5EF4-FFF2-40B4-BE49-F238E27FC236}">
                <a16:creationId xmlns:a16="http://schemas.microsoft.com/office/drawing/2014/main" id="{2F11004D-4F24-CE76-0630-C59909F6EFC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5506356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2">
          <a:extLst>
            <a:ext uri="{FF2B5EF4-FFF2-40B4-BE49-F238E27FC236}">
              <a16:creationId xmlns:a16="http://schemas.microsoft.com/office/drawing/2014/main" id="{4290BADC-E474-6C01-A003-5B112C1B15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g25703cb3a7b_0_39:notes">
            <a:extLst>
              <a:ext uri="{FF2B5EF4-FFF2-40B4-BE49-F238E27FC236}">
                <a16:creationId xmlns:a16="http://schemas.microsoft.com/office/drawing/2014/main" id="{26B3B4CA-788F-688C-0215-76086FA77F33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4" name="Google Shape;254;g25703cb3a7b_0_39:notes">
            <a:extLst>
              <a:ext uri="{FF2B5EF4-FFF2-40B4-BE49-F238E27FC236}">
                <a16:creationId xmlns:a16="http://schemas.microsoft.com/office/drawing/2014/main" id="{059B27F1-C6BE-9EE8-B924-9CD49103D37C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de-AT" dirty="0"/>
              <a:t>Nur 0 bis 2 wichtig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3528772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2">
          <a:extLst>
            <a:ext uri="{FF2B5EF4-FFF2-40B4-BE49-F238E27FC236}">
              <a16:creationId xmlns:a16="http://schemas.microsoft.com/office/drawing/2014/main" id="{FE46F827-81E5-4CCA-60A4-7487EA8334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g25703cb3a7b_0_39:notes">
            <a:extLst>
              <a:ext uri="{FF2B5EF4-FFF2-40B4-BE49-F238E27FC236}">
                <a16:creationId xmlns:a16="http://schemas.microsoft.com/office/drawing/2014/main" id="{E8432992-0511-4EA4-54AE-097E3266E62A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4" name="Google Shape;254;g25703cb3a7b_0_39:notes">
            <a:extLst>
              <a:ext uri="{FF2B5EF4-FFF2-40B4-BE49-F238E27FC236}">
                <a16:creationId xmlns:a16="http://schemas.microsoft.com/office/drawing/2014/main" id="{8ED3006B-507B-8095-7EED-27ED59A8071D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de-AT" dirty="0"/>
              <a:t>Alles nur Befehle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01951280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5">
          <a:extLst>
            <a:ext uri="{FF2B5EF4-FFF2-40B4-BE49-F238E27FC236}">
              <a16:creationId xmlns:a16="http://schemas.microsoft.com/office/drawing/2014/main" id="{73FD3815-32F7-D1F2-8564-61D308047B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g2558abb5fb3_0_46:notes">
            <a:extLst>
              <a:ext uri="{FF2B5EF4-FFF2-40B4-BE49-F238E27FC236}">
                <a16:creationId xmlns:a16="http://schemas.microsoft.com/office/drawing/2014/main" id="{35DEDFC0-D87B-D5A3-530B-36DD835C09F7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7" name="Google Shape;247;g2558abb5fb3_0_46:notes">
            <a:extLst>
              <a:ext uri="{FF2B5EF4-FFF2-40B4-BE49-F238E27FC236}">
                <a16:creationId xmlns:a16="http://schemas.microsoft.com/office/drawing/2014/main" id="{59778413-FE79-B9FF-F867-E53CD3923984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00624001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5">
          <a:extLst>
            <a:ext uri="{FF2B5EF4-FFF2-40B4-BE49-F238E27FC236}">
              <a16:creationId xmlns:a16="http://schemas.microsoft.com/office/drawing/2014/main" id="{4C46CB3C-6EEF-D875-0AE1-7BFDD976CE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g2558abb5fb3_0_46:notes">
            <a:extLst>
              <a:ext uri="{FF2B5EF4-FFF2-40B4-BE49-F238E27FC236}">
                <a16:creationId xmlns:a16="http://schemas.microsoft.com/office/drawing/2014/main" id="{83F21300-8BB0-8E21-3B8B-DD425CE19B4A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7" name="Google Shape;247;g2558abb5fb3_0_46:notes">
            <a:extLst>
              <a:ext uri="{FF2B5EF4-FFF2-40B4-BE49-F238E27FC236}">
                <a16:creationId xmlns:a16="http://schemas.microsoft.com/office/drawing/2014/main" id="{930AD4D0-88CA-A52E-2FD1-AF554733501A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19673349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5">
          <a:extLst>
            <a:ext uri="{FF2B5EF4-FFF2-40B4-BE49-F238E27FC236}">
              <a16:creationId xmlns:a16="http://schemas.microsoft.com/office/drawing/2014/main" id="{83A0C027-A981-129A-CA1F-A6060CF158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g2558abb5fb3_0_46:notes">
            <a:extLst>
              <a:ext uri="{FF2B5EF4-FFF2-40B4-BE49-F238E27FC236}">
                <a16:creationId xmlns:a16="http://schemas.microsoft.com/office/drawing/2014/main" id="{FD50C039-5DBD-84FC-89D9-F16F18D764F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7" name="Google Shape;247;g2558abb5fb3_0_46:notes">
            <a:extLst>
              <a:ext uri="{FF2B5EF4-FFF2-40B4-BE49-F238E27FC236}">
                <a16:creationId xmlns:a16="http://schemas.microsoft.com/office/drawing/2014/main" id="{BC5B6505-A1CA-D4A3-F7FA-AFF33B209E13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92653559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5">
          <a:extLst>
            <a:ext uri="{FF2B5EF4-FFF2-40B4-BE49-F238E27FC236}">
              <a16:creationId xmlns:a16="http://schemas.microsoft.com/office/drawing/2014/main" id="{B2424B05-4152-2800-D1EE-1E0B64DE70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g2558abb5fb3_0_46:notes">
            <a:extLst>
              <a:ext uri="{FF2B5EF4-FFF2-40B4-BE49-F238E27FC236}">
                <a16:creationId xmlns:a16="http://schemas.microsoft.com/office/drawing/2014/main" id="{6FCF7C21-4376-6202-FF68-15CDCFE7C47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7" name="Google Shape;247;g2558abb5fb3_0_46:notes">
            <a:extLst>
              <a:ext uri="{FF2B5EF4-FFF2-40B4-BE49-F238E27FC236}">
                <a16:creationId xmlns:a16="http://schemas.microsoft.com/office/drawing/2014/main" id="{EA8ECD00-30F0-9D15-9504-0216B63726BF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1352542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5">
          <a:extLst>
            <a:ext uri="{FF2B5EF4-FFF2-40B4-BE49-F238E27FC236}">
              <a16:creationId xmlns:a16="http://schemas.microsoft.com/office/drawing/2014/main" id="{C1CC146D-31B8-B3B0-70EF-F32422C0F0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g2558abb5fb3_0_46:notes">
            <a:extLst>
              <a:ext uri="{FF2B5EF4-FFF2-40B4-BE49-F238E27FC236}">
                <a16:creationId xmlns:a16="http://schemas.microsoft.com/office/drawing/2014/main" id="{6205AD94-66FC-7CC8-682B-50207497B8B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7" name="Google Shape;247;g2558abb5fb3_0_46:notes">
            <a:extLst>
              <a:ext uri="{FF2B5EF4-FFF2-40B4-BE49-F238E27FC236}">
                <a16:creationId xmlns:a16="http://schemas.microsoft.com/office/drawing/2014/main" id="{3A6F48FB-150A-71D1-D847-6EC3C037882F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0844898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5">
          <a:extLst>
            <a:ext uri="{FF2B5EF4-FFF2-40B4-BE49-F238E27FC236}">
              <a16:creationId xmlns:a16="http://schemas.microsoft.com/office/drawing/2014/main" id="{589538FB-524A-1CB4-FB3F-1741FA98FE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g2558abb5fb3_0_46:notes">
            <a:extLst>
              <a:ext uri="{FF2B5EF4-FFF2-40B4-BE49-F238E27FC236}">
                <a16:creationId xmlns:a16="http://schemas.microsoft.com/office/drawing/2014/main" id="{754AC072-5E4E-5220-A817-3875EAFC77B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7" name="Google Shape;247;g2558abb5fb3_0_46:notes">
            <a:extLst>
              <a:ext uri="{FF2B5EF4-FFF2-40B4-BE49-F238E27FC236}">
                <a16:creationId xmlns:a16="http://schemas.microsoft.com/office/drawing/2014/main" id="{27182863-D6F1-63E6-6026-8153863EA5FB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98863717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0">
          <a:extLst>
            <a:ext uri="{FF2B5EF4-FFF2-40B4-BE49-F238E27FC236}">
              <a16:creationId xmlns:a16="http://schemas.microsoft.com/office/drawing/2014/main" id="{3C53146D-B440-1342-FDA7-D103521400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g2558abb5fb3_0_94:notes">
            <a:extLst>
              <a:ext uri="{FF2B5EF4-FFF2-40B4-BE49-F238E27FC236}">
                <a16:creationId xmlns:a16="http://schemas.microsoft.com/office/drawing/2014/main" id="{6AE91CD1-3BBC-AF6F-2272-B559FD07437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2" name="Google Shape;232;g2558abb5fb3_0_94:notes">
            <a:extLst>
              <a:ext uri="{FF2B5EF4-FFF2-40B4-BE49-F238E27FC236}">
                <a16:creationId xmlns:a16="http://schemas.microsoft.com/office/drawing/2014/main" id="{46ABE661-2261-7230-8B81-5BBE51B4BD25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36369786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8">
          <a:extLst>
            <a:ext uri="{FF2B5EF4-FFF2-40B4-BE49-F238E27FC236}">
              <a16:creationId xmlns:a16="http://schemas.microsoft.com/office/drawing/2014/main" id="{B3F2E5C0-9EEC-8F7E-B80E-2BB4C6B6E2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g25685abcfce_0_0:notes">
            <a:extLst>
              <a:ext uri="{FF2B5EF4-FFF2-40B4-BE49-F238E27FC236}">
                <a16:creationId xmlns:a16="http://schemas.microsoft.com/office/drawing/2014/main" id="{B5559A2D-A2E6-187C-EAB6-AD9E3C452698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0" name="Google Shape;240;g25685abcfce_0_0:notes">
            <a:extLst>
              <a:ext uri="{FF2B5EF4-FFF2-40B4-BE49-F238E27FC236}">
                <a16:creationId xmlns:a16="http://schemas.microsoft.com/office/drawing/2014/main" id="{0AF0B383-B8B1-D609-A508-F674497A889A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6131611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5">
          <a:extLst>
            <a:ext uri="{FF2B5EF4-FFF2-40B4-BE49-F238E27FC236}">
              <a16:creationId xmlns:a16="http://schemas.microsoft.com/office/drawing/2014/main" id="{06C07DFB-2F23-33E5-08D7-DBD061C7E4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g2558abb5fb3_0_46:notes">
            <a:extLst>
              <a:ext uri="{FF2B5EF4-FFF2-40B4-BE49-F238E27FC236}">
                <a16:creationId xmlns:a16="http://schemas.microsoft.com/office/drawing/2014/main" id="{80FB90E0-5DCA-E463-BC30-6B5450E55B7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7" name="Google Shape;247;g2558abb5fb3_0_46:notes">
            <a:extLst>
              <a:ext uri="{FF2B5EF4-FFF2-40B4-BE49-F238E27FC236}">
                <a16:creationId xmlns:a16="http://schemas.microsoft.com/office/drawing/2014/main" id="{CECBB016-B932-C442-9A82-6916CC165A6F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06196407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5">
          <a:extLst>
            <a:ext uri="{FF2B5EF4-FFF2-40B4-BE49-F238E27FC236}">
              <a16:creationId xmlns:a16="http://schemas.microsoft.com/office/drawing/2014/main" id="{350A1CB5-72F9-B82D-A945-A55F9DAF4B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g2558abb5fb3_0_46:notes">
            <a:extLst>
              <a:ext uri="{FF2B5EF4-FFF2-40B4-BE49-F238E27FC236}">
                <a16:creationId xmlns:a16="http://schemas.microsoft.com/office/drawing/2014/main" id="{8B9C5F2C-2C9C-14C1-BEF1-17E7D1572A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7" name="Google Shape;247;g2558abb5fb3_0_46:notes">
            <a:extLst>
              <a:ext uri="{FF2B5EF4-FFF2-40B4-BE49-F238E27FC236}">
                <a16:creationId xmlns:a16="http://schemas.microsoft.com/office/drawing/2014/main" id="{AED506B5-0083-4A15-85C3-8F42751BA302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5562517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4">
          <a:extLst>
            <a:ext uri="{FF2B5EF4-FFF2-40B4-BE49-F238E27FC236}">
              <a16:creationId xmlns:a16="http://schemas.microsoft.com/office/drawing/2014/main" id="{619F182D-DC81-1AFC-B34B-47C0BB9A66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5" name="Google Shape;505;g2572bee519d_0_882:notes">
            <a:extLst>
              <a:ext uri="{FF2B5EF4-FFF2-40B4-BE49-F238E27FC236}">
                <a16:creationId xmlns:a16="http://schemas.microsoft.com/office/drawing/2014/main" id="{084A0149-E5D3-299B-421C-8B42DDB5173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06" name="Google Shape;506;g2572bee519d_0_882:notes">
            <a:extLst>
              <a:ext uri="{FF2B5EF4-FFF2-40B4-BE49-F238E27FC236}">
                <a16:creationId xmlns:a16="http://schemas.microsoft.com/office/drawing/2014/main" id="{F7E10961-F2EA-97A8-48AC-F7F806FB59A7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71450" lvl="0" indent="-171450" algn="l" rtl="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de-AT" dirty="0"/>
              <a:t>SEHR GUT FÜR LLMs</a:t>
            </a:r>
          </a:p>
          <a:p>
            <a:pPr marL="171450" lvl="0" indent="-171450" algn="l" rtl="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de-AT" dirty="0"/>
              <a:t>Zwar schwerer am Anfang als Word, aber nachher leichter</a:t>
            </a:r>
          </a:p>
          <a:p>
            <a:pPr marL="171450" lvl="0" indent="-171450" algn="l" rtl="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de-AT" dirty="0" err="1"/>
              <a:t>Dorfstätter</a:t>
            </a:r>
            <a:r>
              <a:rPr lang="de-AT" dirty="0"/>
              <a:t>: „werden </a:t>
            </a:r>
            <a:r>
              <a:rPr lang="de-AT"/>
              <a:t>für Diplomarbeit LaTeX</a:t>
            </a:r>
            <a:r>
              <a:rPr lang="de-AT" dirty="0"/>
              <a:t> nehmen müssen“</a:t>
            </a:r>
          </a:p>
        </p:txBody>
      </p:sp>
    </p:spTree>
    <p:extLst>
      <p:ext uri="{BB962C8B-B14F-4D97-AF65-F5344CB8AC3E}">
        <p14:creationId xmlns:p14="http://schemas.microsoft.com/office/powerpoint/2010/main" val="19513006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g25703cb3a7b_0_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5" name="Google Shape;225;g25703cb3a7b_0_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lt1"/>
        </a:solid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oogle Shape;9;p2"/>
          <p:cNvPicPr preferRelativeResize="0"/>
          <p:nvPr/>
        </p:nvPicPr>
        <p:blipFill rotWithShape="1">
          <a:blip r:embed="rId2">
            <a:alphaModFix/>
          </a:blip>
          <a:srcRect l="-55210" t="50562" r="55210" b="-6812"/>
          <a:stretch/>
        </p:blipFill>
        <p:spPr>
          <a:xfrm rot="10800000"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Google Shape;10;p2"/>
          <p:cNvPicPr preferRelativeResize="0"/>
          <p:nvPr/>
        </p:nvPicPr>
        <p:blipFill rotWithShape="1">
          <a:blip r:embed="rId2">
            <a:alphaModFix/>
          </a:blip>
          <a:srcRect l="-19690" t="41478" r="19690" b="2272"/>
          <a:stretch/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Google Shape;11;p2"/>
          <p:cNvSpPr txBox="1">
            <a:spLocks noGrp="1"/>
          </p:cNvSpPr>
          <p:nvPr>
            <p:ph type="ctrTitle"/>
          </p:nvPr>
        </p:nvSpPr>
        <p:spPr>
          <a:xfrm>
            <a:off x="711750" y="1958600"/>
            <a:ext cx="4280100" cy="2649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90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ubTitle" idx="1"/>
          </p:nvPr>
        </p:nvSpPr>
        <p:spPr>
          <a:xfrm>
            <a:off x="4572000" y="535000"/>
            <a:ext cx="3860400" cy="388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4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lt1"/>
        </a:solidFill>
        <a:effectLst/>
      </p:bgPr>
    </p:bg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Google Shape;14;p3"/>
          <p:cNvPicPr preferRelativeResize="0"/>
          <p:nvPr/>
        </p:nvPicPr>
        <p:blipFill rotWithShape="1">
          <a:blip r:embed="rId2">
            <a:alphaModFix/>
          </a:blip>
          <a:srcRect l="-55210" t="50562" r="55210" b="-6812"/>
          <a:stretch/>
        </p:blipFill>
        <p:spPr>
          <a:xfrm flipH="1"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Google Shape;15;p3"/>
          <p:cNvPicPr preferRelativeResize="0"/>
          <p:nvPr/>
        </p:nvPicPr>
        <p:blipFill rotWithShape="1">
          <a:blip r:embed="rId3">
            <a:alphaModFix/>
          </a:blip>
          <a:srcRect l="36284" t="30" r="-6" b="-40"/>
          <a:stretch/>
        </p:blipFill>
        <p:spPr>
          <a:xfrm rot="10800000">
            <a:off x="5864950" y="-3275"/>
            <a:ext cx="3279050" cy="5146775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Google Shape;16;p3"/>
          <p:cNvSpPr txBox="1">
            <a:spLocks noGrp="1"/>
          </p:cNvSpPr>
          <p:nvPr>
            <p:ph type="title"/>
          </p:nvPr>
        </p:nvSpPr>
        <p:spPr>
          <a:xfrm>
            <a:off x="715100" y="3328050"/>
            <a:ext cx="7708800" cy="1253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 sz="70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7" name="Google Shape;17;p3"/>
          <p:cNvSpPr txBox="1">
            <a:spLocks noGrp="1"/>
          </p:cNvSpPr>
          <p:nvPr>
            <p:ph type="title" idx="2" hasCustomPrompt="1"/>
          </p:nvPr>
        </p:nvSpPr>
        <p:spPr>
          <a:xfrm>
            <a:off x="715100" y="2074250"/>
            <a:ext cx="7708800" cy="1253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6000"/>
              <a:buNone/>
              <a:defRPr sz="7000">
                <a:solidFill>
                  <a:schemeClr val="lt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6000"/>
              <a:buNone/>
              <a:defRPr sz="6000">
                <a:solidFill>
                  <a:schemeClr val="lt2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6000"/>
              <a:buNone/>
              <a:defRPr sz="6000">
                <a:solidFill>
                  <a:schemeClr val="lt2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6000"/>
              <a:buNone/>
              <a:defRPr sz="6000">
                <a:solidFill>
                  <a:schemeClr val="lt2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6000"/>
              <a:buNone/>
              <a:defRPr sz="6000">
                <a:solidFill>
                  <a:schemeClr val="lt2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6000"/>
              <a:buNone/>
              <a:defRPr sz="6000">
                <a:solidFill>
                  <a:schemeClr val="lt2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6000"/>
              <a:buNone/>
              <a:defRPr sz="6000">
                <a:solidFill>
                  <a:schemeClr val="lt2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6000"/>
              <a:buNone/>
              <a:defRPr sz="6000">
                <a:solidFill>
                  <a:schemeClr val="lt2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6000"/>
              <a:buNone/>
              <a:defRPr sz="6000">
                <a:solidFill>
                  <a:schemeClr val="lt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8" name="Google Shape;18;p3"/>
          <p:cNvSpPr txBox="1">
            <a:spLocks noGrp="1"/>
          </p:cNvSpPr>
          <p:nvPr>
            <p:ph type="subTitle" idx="1"/>
          </p:nvPr>
        </p:nvSpPr>
        <p:spPr>
          <a:xfrm>
            <a:off x="4572000" y="535000"/>
            <a:ext cx="3856800" cy="388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bg>
      <p:bgPr>
        <a:solidFill>
          <a:schemeClr val="lt1"/>
        </a:solidFill>
        <a:effectLst/>
      </p:bgPr>
    </p:bg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Google Shape;20;p4"/>
          <p:cNvPicPr preferRelativeResize="0"/>
          <p:nvPr/>
        </p:nvPicPr>
        <p:blipFill rotWithShape="1">
          <a:blip r:embed="rId2">
            <a:alphaModFix/>
          </a:blip>
          <a:srcRect l="174698" t="-83399" r="177064" b="41636"/>
          <a:stretch/>
        </p:blipFill>
        <p:spPr>
          <a:xfrm>
            <a:off x="1325" y="-1637"/>
            <a:ext cx="9141450" cy="5146775"/>
          </a:xfrm>
          <a:prstGeom prst="rect">
            <a:avLst/>
          </a:prstGeom>
          <a:noFill/>
          <a:ln>
            <a:noFill/>
          </a:ln>
        </p:spPr>
      </p:pic>
      <p:sp>
        <p:nvSpPr>
          <p:cNvPr id="21" name="Google Shape;21;p4"/>
          <p:cNvSpPr txBox="1">
            <a:spLocks noGrp="1"/>
          </p:cNvSpPr>
          <p:nvPr>
            <p:ph type="title"/>
          </p:nvPr>
        </p:nvSpPr>
        <p:spPr>
          <a:xfrm>
            <a:off x="715100" y="535000"/>
            <a:ext cx="3856800" cy="9489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None/>
              <a:defRPr sz="2500"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None/>
              <a:defRPr sz="2500">
                <a:solidFill>
                  <a:schemeClr val="dk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None/>
              <a:defRPr sz="2500">
                <a:solidFill>
                  <a:schemeClr val="dk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None/>
              <a:defRPr sz="2500">
                <a:solidFill>
                  <a:schemeClr val="dk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None/>
              <a:defRPr sz="2500">
                <a:solidFill>
                  <a:schemeClr val="dk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None/>
              <a:defRPr sz="2500">
                <a:solidFill>
                  <a:schemeClr val="dk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None/>
              <a:defRPr sz="2500">
                <a:solidFill>
                  <a:schemeClr val="dk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None/>
              <a:defRPr sz="2500">
                <a:solidFill>
                  <a:schemeClr val="dk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None/>
              <a:defRPr sz="25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body" idx="1"/>
          </p:nvPr>
        </p:nvSpPr>
        <p:spPr>
          <a:xfrm>
            <a:off x="715100" y="1636300"/>
            <a:ext cx="3856800" cy="18948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 sz="1200">
                <a:solidFill>
                  <a:schemeClr val="dk1"/>
                </a:solidFill>
              </a:defRPr>
            </a:lvl1pPr>
            <a:lvl2pPr marL="914400" lvl="1" indent="-3048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 sz="1200">
                <a:solidFill>
                  <a:schemeClr val="dk1"/>
                </a:solidFill>
              </a:defRPr>
            </a:lvl2pPr>
            <a:lvl3pPr marL="1371600" lvl="2" indent="-3048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 sz="1200">
                <a:solidFill>
                  <a:schemeClr val="dk1"/>
                </a:solidFill>
              </a:defRPr>
            </a:lvl3pPr>
            <a:lvl4pPr marL="1828800" lvl="3" indent="-3048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 sz="1200">
                <a:solidFill>
                  <a:schemeClr val="dk1"/>
                </a:solidFill>
              </a:defRPr>
            </a:lvl4pPr>
            <a:lvl5pPr marL="2286000" lvl="4" indent="-3048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 sz="1200">
                <a:solidFill>
                  <a:schemeClr val="dk1"/>
                </a:solidFill>
              </a:defRPr>
            </a:lvl5pPr>
            <a:lvl6pPr marL="2743200" lvl="5" indent="-3048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 sz="1200">
                <a:solidFill>
                  <a:schemeClr val="dk1"/>
                </a:solidFill>
              </a:defRPr>
            </a:lvl6pPr>
            <a:lvl7pPr marL="3200400" lvl="6" indent="-3048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 sz="1200">
                <a:solidFill>
                  <a:schemeClr val="dk1"/>
                </a:solidFill>
              </a:defRPr>
            </a:lvl7pPr>
            <a:lvl8pPr marL="3657600" lvl="7" indent="-3048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 sz="1200">
                <a:solidFill>
                  <a:schemeClr val="dk1"/>
                </a:solidFill>
              </a:defRPr>
            </a:lvl8pPr>
            <a:lvl9pPr marL="4114800" lvl="8" indent="-3048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 sz="12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23" name="Google Shape;23;p4"/>
          <p:cNvSpPr>
            <a:spLocks noGrp="1"/>
          </p:cNvSpPr>
          <p:nvPr>
            <p:ph type="pic" idx="2"/>
          </p:nvPr>
        </p:nvSpPr>
        <p:spPr>
          <a:xfrm>
            <a:off x="5715175" y="75"/>
            <a:ext cx="3429000" cy="51435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endParaRPr lang="de-A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bg>
      <p:bgPr>
        <a:solidFill>
          <a:schemeClr val="lt1"/>
        </a:solidFill>
        <a:effectLst/>
      </p:bgPr>
    </p:bg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Google Shape;25;p5"/>
          <p:cNvPicPr preferRelativeResize="0"/>
          <p:nvPr/>
        </p:nvPicPr>
        <p:blipFill rotWithShape="1">
          <a:blip r:embed="rId2">
            <a:alphaModFix/>
          </a:blip>
          <a:srcRect l="-55210" t="50562" r="55210" b="-6812"/>
          <a:stretch/>
        </p:blipFill>
        <p:spPr>
          <a:xfrm rot="10800000"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26" name="Google Shape;26;p5"/>
          <p:cNvSpPr txBox="1">
            <a:spLocks noGrp="1"/>
          </p:cNvSpPr>
          <p:nvPr>
            <p:ph type="subTitle" idx="1"/>
          </p:nvPr>
        </p:nvSpPr>
        <p:spPr>
          <a:xfrm>
            <a:off x="1189750" y="1742900"/>
            <a:ext cx="2907600" cy="2179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title"/>
          </p:nvPr>
        </p:nvSpPr>
        <p:spPr>
          <a:xfrm>
            <a:off x="715100" y="535000"/>
            <a:ext cx="7713900" cy="5487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None/>
              <a:defRPr sz="2500"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None/>
              <a:defRPr sz="2500">
                <a:solidFill>
                  <a:schemeClr val="dk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None/>
              <a:defRPr sz="2500">
                <a:solidFill>
                  <a:schemeClr val="dk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None/>
              <a:defRPr sz="2500">
                <a:solidFill>
                  <a:schemeClr val="dk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None/>
              <a:defRPr sz="2500">
                <a:solidFill>
                  <a:schemeClr val="dk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None/>
              <a:defRPr sz="2500">
                <a:solidFill>
                  <a:schemeClr val="dk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None/>
              <a:defRPr sz="2500">
                <a:solidFill>
                  <a:schemeClr val="dk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None/>
              <a:defRPr sz="2500">
                <a:solidFill>
                  <a:schemeClr val="dk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None/>
              <a:defRPr sz="25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28" name="Google Shape;28;p5"/>
          <p:cNvSpPr txBox="1">
            <a:spLocks noGrp="1"/>
          </p:cNvSpPr>
          <p:nvPr>
            <p:ph type="subTitle" idx="2"/>
          </p:nvPr>
        </p:nvSpPr>
        <p:spPr>
          <a:xfrm>
            <a:off x="5046650" y="1742900"/>
            <a:ext cx="2907600" cy="2179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bg>
      <p:bgPr>
        <a:solidFill>
          <a:schemeClr val="lt1"/>
        </a:solidFill>
        <a:effectLst/>
      </p:bgPr>
    </p:bg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Google Shape;41;p9"/>
          <p:cNvPicPr preferRelativeResize="0"/>
          <p:nvPr/>
        </p:nvPicPr>
        <p:blipFill rotWithShape="1">
          <a:blip r:embed="rId2">
            <a:alphaModFix/>
          </a:blip>
          <a:srcRect l="7044" t="47434" r="-48487" b="-26995"/>
          <a:stretch/>
        </p:blipFill>
        <p:spPr>
          <a:xfrm rot="10800000" flipH="1">
            <a:off x="-12" y="-2285"/>
            <a:ext cx="9144000" cy="5148070"/>
          </a:xfrm>
          <a:prstGeom prst="rect">
            <a:avLst/>
          </a:prstGeom>
          <a:noFill/>
          <a:ln>
            <a:noFill/>
          </a:ln>
        </p:spPr>
      </p:pic>
      <p:sp>
        <p:nvSpPr>
          <p:cNvPr id="42" name="Google Shape;42;p9"/>
          <p:cNvSpPr txBox="1">
            <a:spLocks noGrp="1"/>
          </p:cNvSpPr>
          <p:nvPr>
            <p:ph type="title"/>
          </p:nvPr>
        </p:nvSpPr>
        <p:spPr>
          <a:xfrm>
            <a:off x="720000" y="535000"/>
            <a:ext cx="5925300" cy="125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None/>
              <a:defRPr sz="7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43" name="Google Shape;43;p9"/>
          <p:cNvSpPr txBox="1">
            <a:spLocks noGrp="1"/>
          </p:cNvSpPr>
          <p:nvPr>
            <p:ph type="subTitle" idx="1"/>
          </p:nvPr>
        </p:nvSpPr>
        <p:spPr>
          <a:xfrm>
            <a:off x="4572000" y="3358100"/>
            <a:ext cx="3856800" cy="125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>
  <p:cSld name="BLANK_1">
    <p:bg>
      <p:bgPr>
        <a:solidFill>
          <a:schemeClr val="lt1"/>
        </a:solid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/>
          <p:cNvPicPr preferRelativeResize="0"/>
          <p:nvPr/>
        </p:nvPicPr>
        <p:blipFill rotWithShape="1">
          <a:blip r:embed="rId2">
            <a:alphaModFix/>
          </a:blip>
          <a:srcRect l="-235243" t="44962" r="44461" b="-108521"/>
          <a:stretch/>
        </p:blipFill>
        <p:spPr>
          <a:xfrm rot="10800000">
            <a:off x="-10150" y="0"/>
            <a:ext cx="9154150" cy="5148375"/>
          </a:xfrm>
          <a:prstGeom prst="rect">
            <a:avLst/>
          </a:prstGeom>
          <a:noFill/>
          <a:ln>
            <a:noFill/>
          </a:ln>
        </p:spPr>
      </p:pic>
      <p:sp>
        <p:nvSpPr>
          <p:cNvPr id="55" name="Google Shape;55;p13"/>
          <p:cNvSpPr txBox="1">
            <a:spLocks noGrp="1"/>
          </p:cNvSpPr>
          <p:nvPr>
            <p:ph type="title" hasCustomPrompt="1"/>
          </p:nvPr>
        </p:nvSpPr>
        <p:spPr>
          <a:xfrm>
            <a:off x="1070650" y="1367325"/>
            <a:ext cx="538500" cy="7362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1800">
                <a:solidFill>
                  <a:schemeClr val="lt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56" name="Google Shape;56;p13"/>
          <p:cNvSpPr txBox="1">
            <a:spLocks noGrp="1"/>
          </p:cNvSpPr>
          <p:nvPr>
            <p:ph type="subTitle" idx="1"/>
          </p:nvPr>
        </p:nvSpPr>
        <p:spPr>
          <a:xfrm>
            <a:off x="1609075" y="1367325"/>
            <a:ext cx="2607300" cy="7362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lexandria Medium"/>
              <a:buNone/>
              <a:defRPr sz="1800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lexandria Medium"/>
              <a:buNone/>
              <a:defRPr sz="2400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lexandria Medium"/>
              <a:buNone/>
              <a:defRPr sz="2400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lexandria Medium"/>
              <a:buNone/>
              <a:defRPr sz="2400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lexandria Medium"/>
              <a:buNone/>
              <a:defRPr sz="2400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lexandria Medium"/>
              <a:buNone/>
              <a:defRPr sz="2400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lexandria Medium"/>
              <a:buNone/>
              <a:defRPr sz="2400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lexandria Medium"/>
              <a:buNone/>
              <a:defRPr sz="2400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lexandria Medium"/>
              <a:buNone/>
              <a:defRPr sz="2400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9pPr>
          </a:lstStyle>
          <a:p>
            <a:endParaRPr/>
          </a:p>
        </p:txBody>
      </p:sp>
      <p:sp>
        <p:nvSpPr>
          <p:cNvPr id="57" name="Google Shape;57;p13"/>
          <p:cNvSpPr txBox="1">
            <a:spLocks noGrp="1"/>
          </p:cNvSpPr>
          <p:nvPr>
            <p:ph type="title" idx="2"/>
          </p:nvPr>
        </p:nvSpPr>
        <p:spPr>
          <a:xfrm>
            <a:off x="715100" y="535000"/>
            <a:ext cx="7713900" cy="5487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58" name="Google Shape;58;p13"/>
          <p:cNvSpPr txBox="1">
            <a:spLocks noGrp="1"/>
          </p:cNvSpPr>
          <p:nvPr>
            <p:ph type="title" idx="3" hasCustomPrompt="1"/>
          </p:nvPr>
        </p:nvSpPr>
        <p:spPr>
          <a:xfrm>
            <a:off x="1070650" y="2103525"/>
            <a:ext cx="538500" cy="7362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1800">
                <a:solidFill>
                  <a:schemeClr val="lt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59" name="Google Shape;59;p13"/>
          <p:cNvSpPr txBox="1">
            <a:spLocks noGrp="1"/>
          </p:cNvSpPr>
          <p:nvPr>
            <p:ph type="subTitle" idx="4"/>
          </p:nvPr>
        </p:nvSpPr>
        <p:spPr>
          <a:xfrm>
            <a:off x="1609075" y="2103524"/>
            <a:ext cx="2607300" cy="7362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lexandria Medium"/>
              <a:buNone/>
              <a:defRPr sz="1800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lexandria Medium"/>
              <a:buNone/>
              <a:defRPr sz="2400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lexandria Medium"/>
              <a:buNone/>
              <a:defRPr sz="2400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lexandria Medium"/>
              <a:buNone/>
              <a:defRPr sz="2400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lexandria Medium"/>
              <a:buNone/>
              <a:defRPr sz="2400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lexandria Medium"/>
              <a:buNone/>
              <a:defRPr sz="2400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lexandria Medium"/>
              <a:buNone/>
              <a:defRPr sz="2400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lexandria Medium"/>
              <a:buNone/>
              <a:defRPr sz="2400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lexandria Medium"/>
              <a:buNone/>
              <a:defRPr sz="2400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9pPr>
          </a:lstStyle>
          <a:p>
            <a:endParaRPr/>
          </a:p>
        </p:txBody>
      </p:sp>
      <p:sp>
        <p:nvSpPr>
          <p:cNvPr id="60" name="Google Shape;60;p13"/>
          <p:cNvSpPr txBox="1">
            <a:spLocks noGrp="1"/>
          </p:cNvSpPr>
          <p:nvPr>
            <p:ph type="title" idx="5" hasCustomPrompt="1"/>
          </p:nvPr>
        </p:nvSpPr>
        <p:spPr>
          <a:xfrm>
            <a:off x="1070650" y="2839750"/>
            <a:ext cx="538500" cy="7362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1800">
                <a:solidFill>
                  <a:schemeClr val="lt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61" name="Google Shape;61;p13"/>
          <p:cNvSpPr txBox="1">
            <a:spLocks noGrp="1"/>
          </p:cNvSpPr>
          <p:nvPr>
            <p:ph type="subTitle" idx="6"/>
          </p:nvPr>
        </p:nvSpPr>
        <p:spPr>
          <a:xfrm>
            <a:off x="1609075" y="2839748"/>
            <a:ext cx="2607300" cy="7362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lexandria Medium"/>
              <a:buNone/>
              <a:defRPr sz="1800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lexandria Medium"/>
              <a:buNone/>
              <a:defRPr sz="2400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lexandria Medium"/>
              <a:buNone/>
              <a:defRPr sz="2400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lexandria Medium"/>
              <a:buNone/>
              <a:defRPr sz="2400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lexandria Medium"/>
              <a:buNone/>
              <a:defRPr sz="2400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lexandria Medium"/>
              <a:buNone/>
              <a:defRPr sz="2400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lexandria Medium"/>
              <a:buNone/>
              <a:defRPr sz="2400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lexandria Medium"/>
              <a:buNone/>
              <a:defRPr sz="2400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lexandria Medium"/>
              <a:buNone/>
              <a:defRPr sz="2400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9pPr>
          </a:lstStyle>
          <a:p>
            <a:endParaRPr/>
          </a:p>
        </p:txBody>
      </p:sp>
      <p:sp>
        <p:nvSpPr>
          <p:cNvPr id="62" name="Google Shape;62;p13"/>
          <p:cNvSpPr txBox="1">
            <a:spLocks noGrp="1"/>
          </p:cNvSpPr>
          <p:nvPr>
            <p:ph type="title" idx="7" hasCustomPrompt="1"/>
          </p:nvPr>
        </p:nvSpPr>
        <p:spPr>
          <a:xfrm>
            <a:off x="1070650" y="3575950"/>
            <a:ext cx="538500" cy="7362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1800">
                <a:solidFill>
                  <a:schemeClr val="lt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63" name="Google Shape;63;p13"/>
          <p:cNvSpPr txBox="1">
            <a:spLocks noGrp="1"/>
          </p:cNvSpPr>
          <p:nvPr>
            <p:ph type="subTitle" idx="8"/>
          </p:nvPr>
        </p:nvSpPr>
        <p:spPr>
          <a:xfrm>
            <a:off x="1609075" y="3575948"/>
            <a:ext cx="2607300" cy="7362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lexandria Medium"/>
              <a:buNone/>
              <a:defRPr sz="1800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lexandria Medium"/>
              <a:buNone/>
              <a:defRPr sz="2400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lexandria Medium"/>
              <a:buNone/>
              <a:defRPr sz="2400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lexandria Medium"/>
              <a:buNone/>
              <a:defRPr sz="2400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lexandria Medium"/>
              <a:buNone/>
              <a:defRPr sz="2400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lexandria Medium"/>
              <a:buNone/>
              <a:defRPr sz="2400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lexandria Medium"/>
              <a:buNone/>
              <a:defRPr sz="2400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lexandria Medium"/>
              <a:buNone/>
              <a:defRPr sz="2400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lexandria Medium"/>
              <a:buNone/>
              <a:defRPr sz="2400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9pPr>
          </a:lstStyle>
          <a:p>
            <a:endParaRPr/>
          </a:p>
        </p:txBody>
      </p:sp>
      <p:sp>
        <p:nvSpPr>
          <p:cNvPr id="64" name="Google Shape;64;p13"/>
          <p:cNvSpPr txBox="1">
            <a:spLocks noGrp="1"/>
          </p:cNvSpPr>
          <p:nvPr>
            <p:ph type="title" idx="9" hasCustomPrompt="1"/>
          </p:nvPr>
        </p:nvSpPr>
        <p:spPr>
          <a:xfrm>
            <a:off x="4927449" y="1367325"/>
            <a:ext cx="538500" cy="7362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1800">
                <a:solidFill>
                  <a:schemeClr val="lt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65" name="Google Shape;65;p13"/>
          <p:cNvSpPr txBox="1">
            <a:spLocks noGrp="1"/>
          </p:cNvSpPr>
          <p:nvPr>
            <p:ph type="subTitle" idx="13"/>
          </p:nvPr>
        </p:nvSpPr>
        <p:spPr>
          <a:xfrm>
            <a:off x="5465950" y="1367325"/>
            <a:ext cx="2607300" cy="7362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lexandria Medium"/>
              <a:buNone/>
              <a:defRPr sz="1800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lexandria Medium"/>
              <a:buNone/>
              <a:defRPr sz="2400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lexandria Medium"/>
              <a:buNone/>
              <a:defRPr sz="2400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lexandria Medium"/>
              <a:buNone/>
              <a:defRPr sz="2400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lexandria Medium"/>
              <a:buNone/>
              <a:defRPr sz="2400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lexandria Medium"/>
              <a:buNone/>
              <a:defRPr sz="2400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lexandria Medium"/>
              <a:buNone/>
              <a:defRPr sz="2400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lexandria Medium"/>
              <a:buNone/>
              <a:defRPr sz="2400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lexandria Medium"/>
              <a:buNone/>
              <a:defRPr sz="2400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9pPr>
          </a:lstStyle>
          <a:p>
            <a:endParaRPr/>
          </a:p>
        </p:txBody>
      </p:sp>
      <p:sp>
        <p:nvSpPr>
          <p:cNvPr id="66" name="Google Shape;66;p13"/>
          <p:cNvSpPr txBox="1">
            <a:spLocks noGrp="1"/>
          </p:cNvSpPr>
          <p:nvPr>
            <p:ph type="title" idx="14" hasCustomPrompt="1"/>
          </p:nvPr>
        </p:nvSpPr>
        <p:spPr>
          <a:xfrm>
            <a:off x="4927449" y="2103522"/>
            <a:ext cx="538500" cy="7362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1800">
                <a:solidFill>
                  <a:schemeClr val="lt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67" name="Google Shape;67;p13"/>
          <p:cNvSpPr txBox="1">
            <a:spLocks noGrp="1"/>
          </p:cNvSpPr>
          <p:nvPr>
            <p:ph type="subTitle" idx="15"/>
          </p:nvPr>
        </p:nvSpPr>
        <p:spPr>
          <a:xfrm>
            <a:off x="5465950" y="2103519"/>
            <a:ext cx="2607300" cy="7362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lexandria Medium"/>
              <a:buNone/>
              <a:defRPr sz="1800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lexandria Medium"/>
              <a:buNone/>
              <a:defRPr sz="2400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lexandria Medium"/>
              <a:buNone/>
              <a:defRPr sz="2400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lexandria Medium"/>
              <a:buNone/>
              <a:defRPr sz="2400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lexandria Medium"/>
              <a:buNone/>
              <a:defRPr sz="2400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lexandria Medium"/>
              <a:buNone/>
              <a:defRPr sz="2400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lexandria Medium"/>
              <a:buNone/>
              <a:defRPr sz="2400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lexandria Medium"/>
              <a:buNone/>
              <a:defRPr sz="2400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lexandria Medium"/>
              <a:buNone/>
              <a:defRPr sz="2400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9pPr>
          </a:lstStyle>
          <a:p>
            <a:endParaRPr/>
          </a:p>
        </p:txBody>
      </p:sp>
      <p:sp>
        <p:nvSpPr>
          <p:cNvPr id="68" name="Google Shape;68;p13"/>
          <p:cNvSpPr txBox="1">
            <a:spLocks noGrp="1"/>
          </p:cNvSpPr>
          <p:nvPr>
            <p:ph type="title" idx="16" hasCustomPrompt="1"/>
          </p:nvPr>
        </p:nvSpPr>
        <p:spPr>
          <a:xfrm>
            <a:off x="4927449" y="2839728"/>
            <a:ext cx="538500" cy="7362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1800">
                <a:solidFill>
                  <a:schemeClr val="lt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69" name="Google Shape;69;p13"/>
          <p:cNvSpPr txBox="1">
            <a:spLocks noGrp="1"/>
          </p:cNvSpPr>
          <p:nvPr>
            <p:ph type="subTitle" idx="17"/>
          </p:nvPr>
        </p:nvSpPr>
        <p:spPr>
          <a:xfrm>
            <a:off x="5465950" y="2839721"/>
            <a:ext cx="2607300" cy="7362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lexandria Medium"/>
              <a:buNone/>
              <a:defRPr sz="1800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lexandria Medium"/>
              <a:buNone/>
              <a:defRPr sz="2400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lexandria Medium"/>
              <a:buNone/>
              <a:defRPr sz="2400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lexandria Medium"/>
              <a:buNone/>
              <a:defRPr sz="2400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lexandria Medium"/>
              <a:buNone/>
              <a:defRPr sz="2400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lexandria Medium"/>
              <a:buNone/>
              <a:defRPr sz="2400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lexandria Medium"/>
              <a:buNone/>
              <a:defRPr sz="2400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lexandria Medium"/>
              <a:buNone/>
              <a:defRPr sz="2400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lexandria Medium"/>
              <a:buNone/>
              <a:defRPr sz="2400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9pPr>
          </a:lstStyle>
          <a:p>
            <a:endParaRPr/>
          </a:p>
        </p:txBody>
      </p:sp>
      <p:sp>
        <p:nvSpPr>
          <p:cNvPr id="70" name="Google Shape;70;p13"/>
          <p:cNvSpPr txBox="1">
            <a:spLocks noGrp="1"/>
          </p:cNvSpPr>
          <p:nvPr>
            <p:ph type="title" idx="18" hasCustomPrompt="1"/>
          </p:nvPr>
        </p:nvSpPr>
        <p:spPr>
          <a:xfrm>
            <a:off x="4927449" y="3575925"/>
            <a:ext cx="538500" cy="7362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1800">
                <a:solidFill>
                  <a:schemeClr val="lt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71" name="Google Shape;71;p13"/>
          <p:cNvSpPr txBox="1">
            <a:spLocks noGrp="1"/>
          </p:cNvSpPr>
          <p:nvPr>
            <p:ph type="subTitle" idx="19"/>
          </p:nvPr>
        </p:nvSpPr>
        <p:spPr>
          <a:xfrm>
            <a:off x="5465950" y="3575916"/>
            <a:ext cx="2607300" cy="7362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lexandria Medium"/>
              <a:buNone/>
              <a:defRPr sz="1800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lexandria Medium"/>
              <a:buNone/>
              <a:defRPr sz="2400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lexandria Medium"/>
              <a:buNone/>
              <a:defRPr sz="2400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lexandria Medium"/>
              <a:buNone/>
              <a:defRPr sz="2400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lexandria Medium"/>
              <a:buNone/>
              <a:defRPr sz="2400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lexandria Medium"/>
              <a:buNone/>
              <a:defRPr sz="2400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lexandria Medium"/>
              <a:buNone/>
              <a:defRPr sz="2400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lexandria Medium"/>
              <a:buNone/>
              <a:defRPr sz="2400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lexandria Medium"/>
              <a:buNone/>
              <a:defRPr sz="2400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">
  <p:cSld name="CUSTOM">
    <p:bg>
      <p:bgPr>
        <a:solidFill>
          <a:schemeClr val="lt1"/>
        </a:solidFill>
        <a:effectLst/>
      </p:bgPr>
    </p:bg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" name="Google Shape;78;p15"/>
          <p:cNvPicPr preferRelativeResize="0"/>
          <p:nvPr/>
        </p:nvPicPr>
        <p:blipFill rotWithShape="1">
          <a:blip r:embed="rId2">
            <a:alphaModFix/>
          </a:blip>
          <a:srcRect l="-19690" t="41478" r="19690" b="2272"/>
          <a:stretch/>
        </p:blipFill>
        <p:spPr>
          <a:xfrm rot="10800000" flipH="1">
            <a:off x="0" y="-2285"/>
            <a:ext cx="9144000" cy="5148070"/>
          </a:xfrm>
          <a:prstGeom prst="rect">
            <a:avLst/>
          </a:prstGeom>
          <a:noFill/>
          <a:ln>
            <a:noFill/>
          </a:ln>
        </p:spPr>
      </p:pic>
      <p:sp>
        <p:nvSpPr>
          <p:cNvPr id="79" name="Google Shape;79;p15"/>
          <p:cNvSpPr txBox="1">
            <a:spLocks noGrp="1"/>
          </p:cNvSpPr>
          <p:nvPr>
            <p:ph type="title"/>
          </p:nvPr>
        </p:nvSpPr>
        <p:spPr>
          <a:xfrm>
            <a:off x="715100" y="2259575"/>
            <a:ext cx="4276800" cy="23172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None/>
              <a:defRPr sz="7000"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None/>
              <a:defRPr sz="2500">
                <a:solidFill>
                  <a:schemeClr val="dk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None/>
              <a:defRPr sz="2500">
                <a:solidFill>
                  <a:schemeClr val="dk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None/>
              <a:defRPr sz="2500">
                <a:solidFill>
                  <a:schemeClr val="dk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None/>
              <a:defRPr sz="2500">
                <a:solidFill>
                  <a:schemeClr val="dk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None/>
              <a:defRPr sz="2500">
                <a:solidFill>
                  <a:schemeClr val="dk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None/>
              <a:defRPr sz="2500">
                <a:solidFill>
                  <a:schemeClr val="dk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None/>
              <a:defRPr sz="2500">
                <a:solidFill>
                  <a:schemeClr val="dk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None/>
              <a:defRPr sz="25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80" name="Google Shape;80;p15"/>
          <p:cNvSpPr txBox="1">
            <a:spLocks noGrp="1"/>
          </p:cNvSpPr>
          <p:nvPr>
            <p:ph type="body" idx="1"/>
          </p:nvPr>
        </p:nvSpPr>
        <p:spPr>
          <a:xfrm>
            <a:off x="4572000" y="535000"/>
            <a:ext cx="3856500" cy="8091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 sz="1400">
                <a:solidFill>
                  <a:schemeClr val="dk1"/>
                </a:solidFill>
              </a:defRPr>
            </a:lvl1pPr>
            <a:lvl2pPr marL="914400" lvl="1" indent="-3048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 sz="1200">
                <a:solidFill>
                  <a:schemeClr val="dk1"/>
                </a:solidFill>
              </a:defRPr>
            </a:lvl2pPr>
            <a:lvl3pPr marL="1371600" lvl="2" indent="-3048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 sz="1200">
                <a:solidFill>
                  <a:schemeClr val="dk1"/>
                </a:solidFill>
              </a:defRPr>
            </a:lvl3pPr>
            <a:lvl4pPr marL="1828800" lvl="3" indent="-3048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 sz="1200">
                <a:solidFill>
                  <a:schemeClr val="dk1"/>
                </a:solidFill>
              </a:defRPr>
            </a:lvl4pPr>
            <a:lvl5pPr marL="2286000" lvl="4" indent="-3048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 sz="1200">
                <a:solidFill>
                  <a:schemeClr val="dk1"/>
                </a:solidFill>
              </a:defRPr>
            </a:lvl5pPr>
            <a:lvl6pPr marL="2743200" lvl="5" indent="-3048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 sz="1200">
                <a:solidFill>
                  <a:schemeClr val="dk1"/>
                </a:solidFill>
              </a:defRPr>
            </a:lvl6pPr>
            <a:lvl7pPr marL="3200400" lvl="6" indent="-3048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 sz="1200">
                <a:solidFill>
                  <a:schemeClr val="dk1"/>
                </a:solidFill>
              </a:defRPr>
            </a:lvl7pPr>
            <a:lvl8pPr marL="3657600" lvl="7" indent="-3048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 sz="1200">
                <a:solidFill>
                  <a:schemeClr val="dk1"/>
                </a:solidFill>
              </a:defRPr>
            </a:lvl8pPr>
            <a:lvl9pPr marL="4114800" lvl="8" indent="-3048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 sz="12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3">
  <p:cSld name="CUSTOM_1_1_1">
    <p:bg>
      <p:bgPr>
        <a:solidFill>
          <a:schemeClr val="lt1"/>
        </a:solidFill>
        <a:effectLst/>
      </p:bgPr>
    </p:bg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6" name="Google Shape;166;p28"/>
          <p:cNvPicPr preferRelativeResize="0"/>
          <p:nvPr/>
        </p:nvPicPr>
        <p:blipFill rotWithShape="1">
          <a:blip r:embed="rId2">
            <a:alphaModFix/>
          </a:blip>
          <a:srcRect l="-6644" t="-11183" r="27549" b="-11171"/>
          <a:stretch/>
        </p:blipFill>
        <p:spPr>
          <a:xfrm>
            <a:off x="5819050" y="0"/>
            <a:ext cx="332495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67" name="Google Shape;167;p28"/>
          <p:cNvSpPr txBox="1">
            <a:spLocks noGrp="1"/>
          </p:cNvSpPr>
          <p:nvPr>
            <p:ph type="title"/>
          </p:nvPr>
        </p:nvSpPr>
        <p:spPr>
          <a:xfrm>
            <a:off x="715100" y="535000"/>
            <a:ext cx="7713900" cy="5487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None/>
              <a:defRPr sz="2500"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None/>
              <a:defRPr sz="2500">
                <a:solidFill>
                  <a:schemeClr val="dk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None/>
              <a:defRPr sz="2500">
                <a:solidFill>
                  <a:schemeClr val="dk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None/>
              <a:defRPr sz="2500">
                <a:solidFill>
                  <a:schemeClr val="dk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None/>
              <a:defRPr sz="2500">
                <a:solidFill>
                  <a:schemeClr val="dk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None/>
              <a:defRPr sz="2500">
                <a:solidFill>
                  <a:schemeClr val="dk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None/>
              <a:defRPr sz="2500">
                <a:solidFill>
                  <a:schemeClr val="dk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None/>
              <a:defRPr sz="2500">
                <a:solidFill>
                  <a:schemeClr val="dk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None/>
              <a:defRPr sz="25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">
  <p:cSld name="BLANK_1_1_1_1_1_1_1">
    <p:bg>
      <p:bgPr>
        <a:solidFill>
          <a:schemeClr val="lt1"/>
        </a:solidFill>
        <a:effectLst/>
      </p:bgPr>
    </p:bg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5" name="Google Shape;175;p30"/>
          <p:cNvPicPr preferRelativeResize="0"/>
          <p:nvPr/>
        </p:nvPicPr>
        <p:blipFill rotWithShape="1">
          <a:blip r:embed="rId2">
            <a:alphaModFix/>
          </a:blip>
          <a:srcRect l="-6644" t="13471" r="27549" b="-35825"/>
          <a:stretch/>
        </p:blipFill>
        <p:spPr>
          <a:xfrm flipH="1">
            <a:off x="-10680" y="-2437"/>
            <a:ext cx="3321293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6" name="Google Shape;176;p30"/>
          <p:cNvPicPr preferRelativeResize="0"/>
          <p:nvPr/>
        </p:nvPicPr>
        <p:blipFill rotWithShape="1">
          <a:blip r:embed="rId2">
            <a:alphaModFix/>
          </a:blip>
          <a:srcRect l="-235243" t="44962" r="44461" b="-108521"/>
          <a:stretch/>
        </p:blipFill>
        <p:spPr>
          <a:xfrm rot="10800000" flipH="1">
            <a:off x="-10680" y="-2437"/>
            <a:ext cx="9144080" cy="51483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1">
  <p:cSld name="BLANK_1_1_1_1_1_1_1_1">
    <p:bg>
      <p:bgPr>
        <a:solidFill>
          <a:schemeClr val="lt1"/>
        </a:solidFill>
        <a:effectLst/>
      </p:bgPr>
    </p:bg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8" name="Google Shape;178;p31"/>
          <p:cNvPicPr preferRelativeResize="0"/>
          <p:nvPr/>
        </p:nvPicPr>
        <p:blipFill rotWithShape="1">
          <a:blip r:embed="rId2">
            <a:alphaModFix/>
          </a:blip>
          <a:srcRect l="-55210" t="50562" r="55210" b="-6812"/>
          <a:stretch/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9" name="Google Shape;179;p31"/>
          <p:cNvPicPr preferRelativeResize="0"/>
          <p:nvPr/>
        </p:nvPicPr>
        <p:blipFill rotWithShape="1">
          <a:blip r:embed="rId2">
            <a:alphaModFix/>
          </a:blip>
          <a:srcRect l="-55210" t="50562" r="55210" b="-6812"/>
          <a:stretch/>
        </p:blipFill>
        <p:spPr>
          <a:xfrm rot="10800000"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accent6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715100" y="535000"/>
            <a:ext cx="7713900" cy="54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715100" y="1083700"/>
            <a:ext cx="7713900" cy="352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lbert Sans"/>
              <a:buChar char="●"/>
              <a:defRPr sz="1200">
                <a:solidFill>
                  <a:schemeClr val="dk1"/>
                </a:solidFill>
                <a:latin typeface="Albert Sans"/>
                <a:ea typeface="Albert Sans"/>
                <a:cs typeface="Albert Sans"/>
                <a:sym typeface="Albert Sans"/>
              </a:defRPr>
            </a:lvl1pPr>
            <a:lvl2pPr marL="914400" lvl="1" indent="-3048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lbert Sans"/>
              <a:buChar char="○"/>
              <a:defRPr sz="1200">
                <a:solidFill>
                  <a:schemeClr val="dk1"/>
                </a:solidFill>
                <a:latin typeface="Albert Sans"/>
                <a:ea typeface="Albert Sans"/>
                <a:cs typeface="Albert Sans"/>
                <a:sym typeface="Albert Sans"/>
              </a:defRPr>
            </a:lvl2pPr>
            <a:lvl3pPr marL="1371600" lvl="2" indent="-3048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lbert Sans"/>
              <a:buChar char="■"/>
              <a:defRPr sz="1200">
                <a:solidFill>
                  <a:schemeClr val="dk1"/>
                </a:solidFill>
                <a:latin typeface="Albert Sans"/>
                <a:ea typeface="Albert Sans"/>
                <a:cs typeface="Albert Sans"/>
                <a:sym typeface="Albert Sans"/>
              </a:defRPr>
            </a:lvl3pPr>
            <a:lvl4pPr marL="1828800" lvl="3" indent="-3048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lbert Sans"/>
              <a:buChar char="●"/>
              <a:defRPr sz="1200">
                <a:solidFill>
                  <a:schemeClr val="dk1"/>
                </a:solidFill>
                <a:latin typeface="Albert Sans"/>
                <a:ea typeface="Albert Sans"/>
                <a:cs typeface="Albert Sans"/>
                <a:sym typeface="Albert Sans"/>
              </a:defRPr>
            </a:lvl4pPr>
            <a:lvl5pPr marL="2286000" lvl="4" indent="-3048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lbert Sans"/>
              <a:buChar char="○"/>
              <a:defRPr sz="1200">
                <a:solidFill>
                  <a:schemeClr val="dk1"/>
                </a:solidFill>
                <a:latin typeface="Albert Sans"/>
                <a:ea typeface="Albert Sans"/>
                <a:cs typeface="Albert Sans"/>
                <a:sym typeface="Albert Sans"/>
              </a:defRPr>
            </a:lvl5pPr>
            <a:lvl6pPr marL="2743200" lvl="5" indent="-3048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lbert Sans"/>
              <a:buChar char="■"/>
              <a:defRPr sz="1200">
                <a:solidFill>
                  <a:schemeClr val="dk1"/>
                </a:solidFill>
                <a:latin typeface="Albert Sans"/>
                <a:ea typeface="Albert Sans"/>
                <a:cs typeface="Albert Sans"/>
                <a:sym typeface="Albert Sans"/>
              </a:defRPr>
            </a:lvl6pPr>
            <a:lvl7pPr marL="3200400" lvl="6" indent="-3048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lbert Sans"/>
              <a:buChar char="●"/>
              <a:defRPr sz="1200">
                <a:solidFill>
                  <a:schemeClr val="dk1"/>
                </a:solidFill>
                <a:latin typeface="Albert Sans"/>
                <a:ea typeface="Albert Sans"/>
                <a:cs typeface="Albert Sans"/>
                <a:sym typeface="Albert Sans"/>
              </a:defRPr>
            </a:lvl7pPr>
            <a:lvl8pPr marL="3657600" lvl="7" indent="-3048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lbert Sans"/>
              <a:buChar char="○"/>
              <a:defRPr sz="1200">
                <a:solidFill>
                  <a:schemeClr val="dk1"/>
                </a:solidFill>
                <a:latin typeface="Albert Sans"/>
                <a:ea typeface="Albert Sans"/>
                <a:cs typeface="Albert Sans"/>
                <a:sym typeface="Albert Sans"/>
              </a:defRPr>
            </a:lvl8pPr>
            <a:lvl9pPr marL="4114800" lvl="8" indent="-3048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lbert Sans"/>
              <a:buChar char="■"/>
              <a:defRPr sz="1200">
                <a:solidFill>
                  <a:schemeClr val="dk1"/>
                </a:solidFill>
                <a:latin typeface="Albert Sans"/>
                <a:ea typeface="Albert Sans"/>
                <a:cs typeface="Albert Sans"/>
                <a:sym typeface="Albert Sans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5" r:id="rId5"/>
    <p:sldLayoutId id="2147483658" r:id="rId6"/>
    <p:sldLayoutId id="2147483659" r:id="rId7"/>
    <p:sldLayoutId id="2147483661" r:id="rId8"/>
    <p:sldLayoutId id="2147483674" r:id="rId9"/>
    <p:sldLayoutId id="2147483676" r:id="rId10"/>
    <p:sldLayoutId id="2147483677" r:id="rId11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rhochfiles.duckdns.org/sharedownload/Screenshot%202026-06-01%20201645.png" TargetMode="Externa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rhochfiles.duckdns.org/sharedownload/beispiel.txt" TargetMode="Externa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2.gif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35"/>
          <p:cNvSpPr txBox="1">
            <a:spLocks noGrp="1"/>
          </p:cNvSpPr>
          <p:nvPr>
            <p:ph type="ctrTitle"/>
          </p:nvPr>
        </p:nvSpPr>
        <p:spPr>
          <a:xfrm>
            <a:off x="715100" y="2304964"/>
            <a:ext cx="4947832" cy="2649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de-AT" sz="5400" dirty="0"/>
              <a:t>Hochwertige Dokumente mit</a:t>
            </a:r>
            <a:endParaRPr sz="5400" dirty="0"/>
          </a:p>
        </p:txBody>
      </p:sp>
      <p:sp>
        <p:nvSpPr>
          <p:cNvPr id="191" name="Google Shape;191;p35"/>
          <p:cNvSpPr txBox="1">
            <a:spLocks noGrp="1"/>
          </p:cNvSpPr>
          <p:nvPr>
            <p:ph type="subTitle" idx="1"/>
          </p:nvPr>
        </p:nvSpPr>
        <p:spPr>
          <a:xfrm>
            <a:off x="4572000" y="535000"/>
            <a:ext cx="3860400" cy="388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de-AT" b="1" dirty="0"/>
              <a:t>Rafael Strohmayer-Dangl</a:t>
            </a:r>
            <a:endParaRPr b="1" dirty="0"/>
          </a:p>
        </p:txBody>
      </p:sp>
      <p:cxnSp>
        <p:nvCxnSpPr>
          <p:cNvPr id="192" name="Google Shape;192;p35">
            <a:hlinkClick r:id="" action="ppaction://hlinkshowjump?jump=nextslide"/>
          </p:cNvPr>
          <p:cNvCxnSpPr/>
          <p:nvPr/>
        </p:nvCxnSpPr>
        <p:spPr>
          <a:xfrm>
            <a:off x="715100" y="729100"/>
            <a:ext cx="483300" cy="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triangle" w="med" len="med"/>
          </a:ln>
        </p:spPr>
      </p:cxnSp>
      <p:pic>
        <p:nvPicPr>
          <p:cNvPr id="3" name="Grafik 2">
            <a:extLst>
              <a:ext uri="{FF2B5EF4-FFF2-40B4-BE49-F238E27FC236}">
                <a16:creationId xmlns:a16="http://schemas.microsoft.com/office/drawing/2014/main" id="{A1EBBB21-3223-4DEB-BBDE-67D4AEDA0AF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275496" y="3907006"/>
            <a:ext cx="1812118" cy="75504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37"/>
          <p:cNvSpPr txBox="1">
            <a:spLocks noGrp="1"/>
          </p:cNvSpPr>
          <p:nvPr>
            <p:ph type="title"/>
          </p:nvPr>
        </p:nvSpPr>
        <p:spPr>
          <a:xfrm>
            <a:off x="738348" y="1152172"/>
            <a:ext cx="538500" cy="736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01</a:t>
            </a:r>
            <a:endParaRPr dirty="0"/>
          </a:p>
        </p:txBody>
      </p:sp>
      <p:sp>
        <p:nvSpPr>
          <p:cNvPr id="207" name="Google Shape;207;p37"/>
          <p:cNvSpPr txBox="1">
            <a:spLocks noGrp="1"/>
          </p:cNvSpPr>
          <p:nvPr>
            <p:ph type="subTitle" idx="1"/>
          </p:nvPr>
        </p:nvSpPr>
        <p:spPr>
          <a:xfrm>
            <a:off x="1276772" y="1152172"/>
            <a:ext cx="3295227" cy="736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de-AT" dirty="0"/>
              <a:t>Was ist </a:t>
            </a:r>
            <a:r>
              <a:rPr lang="de-AT" dirty="0" err="1"/>
              <a:t>LaTeX</a:t>
            </a:r>
            <a:r>
              <a:rPr lang="de-AT" dirty="0"/>
              <a:t>?</a:t>
            </a:r>
            <a:endParaRPr dirty="0"/>
          </a:p>
        </p:txBody>
      </p:sp>
      <p:sp>
        <p:nvSpPr>
          <p:cNvPr id="208" name="Google Shape;208;p37"/>
          <p:cNvSpPr txBox="1">
            <a:spLocks noGrp="1"/>
          </p:cNvSpPr>
          <p:nvPr>
            <p:ph type="title" idx="2"/>
          </p:nvPr>
        </p:nvSpPr>
        <p:spPr>
          <a:xfrm>
            <a:off x="715050" y="535000"/>
            <a:ext cx="7713900" cy="548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Inhaltsübersicht</a:t>
            </a:r>
            <a:endParaRPr dirty="0"/>
          </a:p>
        </p:txBody>
      </p:sp>
      <p:sp>
        <p:nvSpPr>
          <p:cNvPr id="209" name="Google Shape;209;p37"/>
          <p:cNvSpPr txBox="1">
            <a:spLocks noGrp="1"/>
          </p:cNvSpPr>
          <p:nvPr>
            <p:ph type="title" idx="3"/>
          </p:nvPr>
        </p:nvSpPr>
        <p:spPr>
          <a:xfrm>
            <a:off x="738348" y="1888372"/>
            <a:ext cx="538500" cy="736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02</a:t>
            </a:r>
            <a:endParaRPr/>
          </a:p>
        </p:txBody>
      </p:sp>
      <p:sp>
        <p:nvSpPr>
          <p:cNvPr id="210" name="Google Shape;210;p37"/>
          <p:cNvSpPr txBox="1">
            <a:spLocks noGrp="1"/>
          </p:cNvSpPr>
          <p:nvPr>
            <p:ph type="subTitle" idx="4"/>
          </p:nvPr>
        </p:nvSpPr>
        <p:spPr>
          <a:xfrm>
            <a:off x="1276772" y="1888380"/>
            <a:ext cx="3295227" cy="736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de-AT" dirty="0" err="1"/>
              <a:t>LaTeX</a:t>
            </a:r>
            <a:r>
              <a:rPr lang="de-AT" dirty="0"/>
              <a:t> vs. klassische Textverarbeitung</a:t>
            </a:r>
            <a:endParaRPr dirty="0"/>
          </a:p>
        </p:txBody>
      </p:sp>
      <p:sp>
        <p:nvSpPr>
          <p:cNvPr id="211" name="Google Shape;211;p37"/>
          <p:cNvSpPr txBox="1">
            <a:spLocks noGrp="1"/>
          </p:cNvSpPr>
          <p:nvPr>
            <p:ph type="title" idx="5"/>
          </p:nvPr>
        </p:nvSpPr>
        <p:spPr>
          <a:xfrm>
            <a:off x="738348" y="2624597"/>
            <a:ext cx="538500" cy="736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03</a:t>
            </a:r>
            <a:endParaRPr/>
          </a:p>
        </p:txBody>
      </p:sp>
      <p:sp>
        <p:nvSpPr>
          <p:cNvPr id="212" name="Google Shape;212;p37"/>
          <p:cNvSpPr txBox="1">
            <a:spLocks noGrp="1"/>
          </p:cNvSpPr>
          <p:nvPr>
            <p:ph type="subTitle" idx="6"/>
          </p:nvPr>
        </p:nvSpPr>
        <p:spPr>
          <a:xfrm>
            <a:off x="1276772" y="2624587"/>
            <a:ext cx="3295227" cy="736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de-AT" dirty="0"/>
              <a:t>Aufbau eines Dokuments</a:t>
            </a:r>
            <a:endParaRPr dirty="0"/>
          </a:p>
        </p:txBody>
      </p:sp>
      <p:sp>
        <p:nvSpPr>
          <p:cNvPr id="213" name="Google Shape;213;p37"/>
          <p:cNvSpPr txBox="1">
            <a:spLocks noGrp="1"/>
          </p:cNvSpPr>
          <p:nvPr>
            <p:ph type="title" idx="7"/>
          </p:nvPr>
        </p:nvSpPr>
        <p:spPr>
          <a:xfrm>
            <a:off x="738348" y="3360797"/>
            <a:ext cx="538500" cy="736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04</a:t>
            </a:r>
            <a:endParaRPr/>
          </a:p>
        </p:txBody>
      </p:sp>
      <p:sp>
        <p:nvSpPr>
          <p:cNvPr id="214" name="Google Shape;214;p37"/>
          <p:cNvSpPr txBox="1">
            <a:spLocks noGrp="1"/>
          </p:cNvSpPr>
          <p:nvPr>
            <p:ph type="subTitle" idx="8"/>
          </p:nvPr>
        </p:nvSpPr>
        <p:spPr>
          <a:xfrm>
            <a:off x="1276772" y="3360795"/>
            <a:ext cx="3295227" cy="736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de-AT" dirty="0"/>
              <a:t>Dokumentklassen</a:t>
            </a:r>
            <a:endParaRPr dirty="0"/>
          </a:p>
        </p:txBody>
      </p:sp>
      <p:sp>
        <p:nvSpPr>
          <p:cNvPr id="216" name="Google Shape;216;p37"/>
          <p:cNvSpPr txBox="1">
            <a:spLocks noGrp="1"/>
          </p:cNvSpPr>
          <p:nvPr>
            <p:ph type="subTitle" idx="13"/>
          </p:nvPr>
        </p:nvSpPr>
        <p:spPr>
          <a:xfrm>
            <a:off x="5341573" y="2624568"/>
            <a:ext cx="3149181" cy="736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de-AT" dirty="0"/>
              <a:t>Mathematische Formeln</a:t>
            </a:r>
            <a:endParaRPr dirty="0"/>
          </a:p>
        </p:txBody>
      </p:sp>
      <p:sp>
        <p:nvSpPr>
          <p:cNvPr id="217" name="Google Shape;217;p37"/>
          <p:cNvSpPr txBox="1">
            <a:spLocks noGrp="1"/>
          </p:cNvSpPr>
          <p:nvPr>
            <p:ph type="title" idx="14"/>
          </p:nvPr>
        </p:nvSpPr>
        <p:spPr>
          <a:xfrm>
            <a:off x="4810859" y="2624568"/>
            <a:ext cx="538500" cy="736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08</a:t>
            </a:r>
            <a:endParaRPr dirty="0"/>
          </a:p>
        </p:txBody>
      </p:sp>
      <p:sp>
        <p:nvSpPr>
          <p:cNvPr id="218" name="Google Shape;218;p37"/>
          <p:cNvSpPr txBox="1">
            <a:spLocks noGrp="1"/>
          </p:cNvSpPr>
          <p:nvPr>
            <p:ph type="subTitle" idx="15"/>
          </p:nvPr>
        </p:nvSpPr>
        <p:spPr>
          <a:xfrm>
            <a:off x="5349359" y="1152137"/>
            <a:ext cx="3149181" cy="736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de-AT" dirty="0"/>
              <a:t>Struktur &amp; Gestaltung</a:t>
            </a:r>
            <a:endParaRPr dirty="0"/>
          </a:p>
        </p:txBody>
      </p:sp>
      <p:sp>
        <p:nvSpPr>
          <p:cNvPr id="219" name="Google Shape;219;p37"/>
          <p:cNvSpPr txBox="1">
            <a:spLocks noGrp="1"/>
          </p:cNvSpPr>
          <p:nvPr>
            <p:ph type="title" idx="16"/>
          </p:nvPr>
        </p:nvSpPr>
        <p:spPr>
          <a:xfrm>
            <a:off x="4810859" y="1152103"/>
            <a:ext cx="538500" cy="736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06</a:t>
            </a:r>
            <a:endParaRPr dirty="0"/>
          </a:p>
        </p:txBody>
      </p:sp>
      <p:sp>
        <p:nvSpPr>
          <p:cNvPr id="220" name="Google Shape;220;p37"/>
          <p:cNvSpPr txBox="1">
            <a:spLocks noGrp="1"/>
          </p:cNvSpPr>
          <p:nvPr>
            <p:ph type="subTitle" idx="17"/>
          </p:nvPr>
        </p:nvSpPr>
        <p:spPr>
          <a:xfrm>
            <a:off x="5341905" y="1888300"/>
            <a:ext cx="3149181" cy="736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de-AT" dirty="0"/>
              <a:t>Bilder &amp; Verweise</a:t>
            </a:r>
            <a:endParaRPr dirty="0"/>
          </a:p>
        </p:txBody>
      </p:sp>
      <p:sp>
        <p:nvSpPr>
          <p:cNvPr id="221" name="Google Shape;221;p37"/>
          <p:cNvSpPr txBox="1">
            <a:spLocks noGrp="1"/>
          </p:cNvSpPr>
          <p:nvPr>
            <p:ph type="title" idx="18"/>
          </p:nvPr>
        </p:nvSpPr>
        <p:spPr>
          <a:xfrm>
            <a:off x="4810859" y="1888300"/>
            <a:ext cx="538500" cy="736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07</a:t>
            </a:r>
            <a:endParaRPr dirty="0"/>
          </a:p>
        </p:txBody>
      </p:sp>
      <p:sp>
        <p:nvSpPr>
          <p:cNvPr id="222" name="Google Shape;222;p37"/>
          <p:cNvSpPr txBox="1">
            <a:spLocks noGrp="1"/>
          </p:cNvSpPr>
          <p:nvPr>
            <p:ph type="subTitle" idx="19"/>
          </p:nvPr>
        </p:nvSpPr>
        <p:spPr>
          <a:xfrm>
            <a:off x="5341739" y="3360795"/>
            <a:ext cx="3149181" cy="736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de-AT" dirty="0"/>
              <a:t>Beispiel</a:t>
            </a:r>
            <a:endParaRPr dirty="0"/>
          </a:p>
        </p:txBody>
      </p:sp>
      <p:sp>
        <p:nvSpPr>
          <p:cNvPr id="2" name="Google Shape;213;p37">
            <a:extLst>
              <a:ext uri="{FF2B5EF4-FFF2-40B4-BE49-F238E27FC236}">
                <a16:creationId xmlns:a16="http://schemas.microsoft.com/office/drawing/2014/main" id="{1F112E3C-3751-F50D-57DF-4A91E70A91B1}"/>
              </a:ext>
            </a:extLst>
          </p:cNvPr>
          <p:cNvSpPr txBox="1">
            <a:spLocks/>
          </p:cNvSpPr>
          <p:nvPr/>
        </p:nvSpPr>
        <p:spPr>
          <a:xfrm>
            <a:off x="738348" y="4165429"/>
            <a:ext cx="538500" cy="73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lexandria Medium"/>
              <a:buNone/>
              <a:defRPr sz="1800" b="0" i="0" u="none" strike="noStrike" cap="none">
                <a:solidFill>
                  <a:schemeClr val="lt2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lexandria Medium"/>
              <a:buNone/>
              <a:defRPr sz="30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lexandria Medium"/>
              <a:buNone/>
              <a:defRPr sz="30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lexandria Medium"/>
              <a:buNone/>
              <a:defRPr sz="30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lexandria Medium"/>
              <a:buNone/>
              <a:defRPr sz="30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lexandria Medium"/>
              <a:buNone/>
              <a:defRPr sz="30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lexandria Medium"/>
              <a:buNone/>
              <a:defRPr sz="30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lexandria Medium"/>
              <a:buNone/>
              <a:defRPr sz="30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lexandria Medium"/>
              <a:buNone/>
              <a:defRPr sz="30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9pPr>
          </a:lstStyle>
          <a:p>
            <a:r>
              <a:rPr lang="en" dirty="0"/>
              <a:t>05</a:t>
            </a:r>
          </a:p>
        </p:txBody>
      </p:sp>
      <p:sp>
        <p:nvSpPr>
          <p:cNvPr id="3" name="Google Shape;214;p37">
            <a:extLst>
              <a:ext uri="{FF2B5EF4-FFF2-40B4-BE49-F238E27FC236}">
                <a16:creationId xmlns:a16="http://schemas.microsoft.com/office/drawing/2014/main" id="{0AF4B4F2-14E2-5B2C-08FA-F8122831B3D3}"/>
              </a:ext>
            </a:extLst>
          </p:cNvPr>
          <p:cNvSpPr txBox="1">
            <a:spLocks/>
          </p:cNvSpPr>
          <p:nvPr/>
        </p:nvSpPr>
        <p:spPr>
          <a:xfrm>
            <a:off x="1276772" y="4165427"/>
            <a:ext cx="3295227" cy="73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lexandria Medium"/>
              <a:buNone/>
              <a:defRPr sz="18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1pPr>
            <a:lvl2pPr marL="914400" marR="0" lvl="1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lexandria Medium"/>
              <a:buNone/>
              <a:defRPr sz="24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2pPr>
            <a:lvl3pPr marL="1371600" marR="0" lvl="2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lexandria Medium"/>
              <a:buNone/>
              <a:defRPr sz="24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3pPr>
            <a:lvl4pPr marL="1828800" marR="0" lvl="3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lexandria Medium"/>
              <a:buNone/>
              <a:defRPr sz="24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4pPr>
            <a:lvl5pPr marL="2286000" marR="0" lvl="4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lexandria Medium"/>
              <a:buNone/>
              <a:defRPr sz="24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5pPr>
            <a:lvl6pPr marL="2743200" marR="0" lvl="5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lexandria Medium"/>
              <a:buNone/>
              <a:defRPr sz="24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6pPr>
            <a:lvl7pPr marL="3200400" marR="0" lvl="6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lexandria Medium"/>
              <a:buNone/>
              <a:defRPr sz="24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7pPr>
            <a:lvl8pPr marL="3657600" marR="0" lvl="7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lexandria Medium"/>
              <a:buNone/>
              <a:defRPr sz="24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8pPr>
            <a:lvl9pPr marL="4114800" marR="0" lvl="8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lexandria Medium"/>
              <a:buNone/>
              <a:defRPr sz="24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9pPr>
          </a:lstStyle>
          <a:p>
            <a:pPr marL="0" indent="0"/>
            <a:r>
              <a:rPr lang="de-AT" dirty="0"/>
              <a:t>Pakete einbinden</a:t>
            </a:r>
          </a:p>
        </p:txBody>
      </p:sp>
      <p:sp>
        <p:nvSpPr>
          <p:cNvPr id="4" name="Google Shape;221;p37">
            <a:extLst>
              <a:ext uri="{FF2B5EF4-FFF2-40B4-BE49-F238E27FC236}">
                <a16:creationId xmlns:a16="http://schemas.microsoft.com/office/drawing/2014/main" id="{E6D16948-C4DB-E021-7D16-694FBFFB52FE}"/>
              </a:ext>
            </a:extLst>
          </p:cNvPr>
          <p:cNvSpPr txBox="1">
            <a:spLocks/>
          </p:cNvSpPr>
          <p:nvPr/>
        </p:nvSpPr>
        <p:spPr>
          <a:xfrm>
            <a:off x="4833553" y="4165427"/>
            <a:ext cx="538500" cy="73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lexandria Medium"/>
              <a:buNone/>
              <a:defRPr sz="1800" b="0" i="0" u="none" strike="noStrike" cap="none">
                <a:solidFill>
                  <a:schemeClr val="lt2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lexandria Medium"/>
              <a:buNone/>
              <a:defRPr sz="30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lexandria Medium"/>
              <a:buNone/>
              <a:defRPr sz="30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lexandria Medium"/>
              <a:buNone/>
              <a:defRPr sz="30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lexandria Medium"/>
              <a:buNone/>
              <a:defRPr sz="30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lexandria Medium"/>
              <a:buNone/>
              <a:defRPr sz="30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lexandria Medium"/>
              <a:buNone/>
              <a:defRPr sz="30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lexandria Medium"/>
              <a:buNone/>
              <a:defRPr sz="30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lexandria Medium"/>
              <a:buNone/>
              <a:defRPr sz="30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9pPr>
          </a:lstStyle>
          <a:p>
            <a:r>
              <a:rPr lang="en" dirty="0"/>
              <a:t>10</a:t>
            </a:r>
          </a:p>
        </p:txBody>
      </p:sp>
      <p:sp>
        <p:nvSpPr>
          <p:cNvPr id="5" name="Google Shape;222;p37">
            <a:extLst>
              <a:ext uri="{FF2B5EF4-FFF2-40B4-BE49-F238E27FC236}">
                <a16:creationId xmlns:a16="http://schemas.microsoft.com/office/drawing/2014/main" id="{F60F38C0-21AE-1182-74A1-96B0D441672A}"/>
              </a:ext>
            </a:extLst>
          </p:cNvPr>
          <p:cNvSpPr txBox="1">
            <a:spLocks/>
          </p:cNvSpPr>
          <p:nvPr/>
        </p:nvSpPr>
        <p:spPr>
          <a:xfrm>
            <a:off x="5349359" y="4165427"/>
            <a:ext cx="3149181" cy="73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lexandria Medium"/>
              <a:buNone/>
              <a:defRPr sz="18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1pPr>
            <a:lvl2pPr marL="914400" marR="0" lvl="1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lexandria Medium"/>
              <a:buNone/>
              <a:defRPr sz="24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2pPr>
            <a:lvl3pPr marL="1371600" marR="0" lvl="2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lexandria Medium"/>
              <a:buNone/>
              <a:defRPr sz="24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3pPr>
            <a:lvl4pPr marL="1828800" marR="0" lvl="3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lexandria Medium"/>
              <a:buNone/>
              <a:defRPr sz="24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4pPr>
            <a:lvl5pPr marL="2286000" marR="0" lvl="4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lexandria Medium"/>
              <a:buNone/>
              <a:defRPr sz="24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5pPr>
            <a:lvl6pPr marL="2743200" marR="0" lvl="5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lexandria Medium"/>
              <a:buNone/>
              <a:defRPr sz="24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6pPr>
            <a:lvl7pPr marL="3200400" marR="0" lvl="6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lexandria Medium"/>
              <a:buNone/>
              <a:defRPr sz="24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7pPr>
            <a:lvl8pPr marL="3657600" marR="0" lvl="7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lexandria Medium"/>
              <a:buNone/>
              <a:defRPr sz="24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8pPr>
            <a:lvl9pPr marL="4114800" marR="0" lvl="8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lexandria Medium"/>
              <a:buNone/>
              <a:defRPr sz="24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9pPr>
          </a:lstStyle>
          <a:p>
            <a:pPr marL="0" indent="0"/>
            <a:r>
              <a:rPr lang="de-AT" dirty="0"/>
              <a:t>Zusammenfassung </a:t>
            </a:r>
          </a:p>
        </p:txBody>
      </p:sp>
      <p:sp>
        <p:nvSpPr>
          <p:cNvPr id="8" name="Google Shape;221;p37">
            <a:extLst>
              <a:ext uri="{FF2B5EF4-FFF2-40B4-BE49-F238E27FC236}">
                <a16:creationId xmlns:a16="http://schemas.microsoft.com/office/drawing/2014/main" id="{54FC7A39-03D6-27DD-F51F-48DE4A5E4A73}"/>
              </a:ext>
            </a:extLst>
          </p:cNvPr>
          <p:cNvSpPr txBox="1">
            <a:spLocks/>
          </p:cNvSpPr>
          <p:nvPr/>
        </p:nvSpPr>
        <p:spPr>
          <a:xfrm>
            <a:off x="4818479" y="3360795"/>
            <a:ext cx="538500" cy="73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lexandria Medium"/>
              <a:buNone/>
              <a:defRPr sz="1800" b="0" i="0" u="none" strike="noStrike" cap="none">
                <a:solidFill>
                  <a:schemeClr val="lt2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lexandria Medium"/>
              <a:buNone/>
              <a:defRPr sz="30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lexandria Medium"/>
              <a:buNone/>
              <a:defRPr sz="30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lexandria Medium"/>
              <a:buNone/>
              <a:defRPr sz="30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lexandria Medium"/>
              <a:buNone/>
              <a:defRPr sz="30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lexandria Medium"/>
              <a:buNone/>
              <a:defRPr sz="30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lexandria Medium"/>
              <a:buNone/>
              <a:defRPr sz="30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lexandria Medium"/>
              <a:buNone/>
              <a:defRPr sz="30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lexandria Medium"/>
              <a:buNone/>
              <a:defRPr sz="30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9pPr>
          </a:lstStyle>
          <a:p>
            <a:r>
              <a:rPr lang="en" dirty="0"/>
              <a:t>09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39"/>
          <p:cNvSpPr txBox="1">
            <a:spLocks noGrp="1"/>
          </p:cNvSpPr>
          <p:nvPr>
            <p:ph type="title"/>
          </p:nvPr>
        </p:nvSpPr>
        <p:spPr>
          <a:xfrm>
            <a:off x="715100" y="3328050"/>
            <a:ext cx="7708800" cy="1253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de-AT" b="1" dirty="0"/>
              <a:t>Was ist </a:t>
            </a:r>
            <a:r>
              <a:rPr lang="de-AT" b="1" dirty="0" err="1"/>
              <a:t>LaTeX</a:t>
            </a:r>
            <a:endParaRPr lang="de-AT" b="1" dirty="0"/>
          </a:p>
        </p:txBody>
      </p:sp>
      <p:sp>
        <p:nvSpPr>
          <p:cNvPr id="235" name="Google Shape;235;p39"/>
          <p:cNvSpPr txBox="1">
            <a:spLocks noGrp="1"/>
          </p:cNvSpPr>
          <p:nvPr>
            <p:ph type="title" idx="2"/>
          </p:nvPr>
        </p:nvSpPr>
        <p:spPr>
          <a:xfrm>
            <a:off x="715100" y="2074250"/>
            <a:ext cx="7708800" cy="1253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rgbClr val="52B878"/>
                </a:solidFill>
              </a:rPr>
              <a:t>01</a:t>
            </a:r>
            <a:endParaRPr dirty="0">
              <a:solidFill>
                <a:srgbClr val="52B878"/>
              </a:solidFill>
            </a:endParaRPr>
          </a:p>
        </p:txBody>
      </p:sp>
      <p:cxnSp>
        <p:nvCxnSpPr>
          <p:cNvPr id="237" name="Google Shape;237;p39">
            <a:hlinkClick r:id="" action="ppaction://hlinkshowjump?jump=nextslide"/>
          </p:cNvPr>
          <p:cNvCxnSpPr/>
          <p:nvPr/>
        </p:nvCxnSpPr>
        <p:spPr>
          <a:xfrm>
            <a:off x="715100" y="729100"/>
            <a:ext cx="483300" cy="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triangle" w="med" len="med"/>
          </a:ln>
        </p:spPr>
      </p:cxn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42"/>
          <p:cNvSpPr txBox="1">
            <a:spLocks noGrp="1"/>
          </p:cNvSpPr>
          <p:nvPr>
            <p:ph type="title"/>
          </p:nvPr>
        </p:nvSpPr>
        <p:spPr>
          <a:xfrm>
            <a:off x="473544" y="490177"/>
            <a:ext cx="3856800" cy="948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Definition</a:t>
            </a:r>
            <a:endParaRPr dirty="0"/>
          </a:p>
        </p:txBody>
      </p:sp>
      <p:sp>
        <p:nvSpPr>
          <p:cNvPr id="257" name="Google Shape;257;p42"/>
          <p:cNvSpPr txBox="1">
            <a:spLocks noGrp="1"/>
          </p:cNvSpPr>
          <p:nvPr>
            <p:ph type="body" idx="1"/>
          </p:nvPr>
        </p:nvSpPr>
        <p:spPr>
          <a:xfrm>
            <a:off x="473544" y="1152207"/>
            <a:ext cx="4412712" cy="137472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74320" lvl="0" indent="-213360">
              <a:buClr>
                <a:schemeClr val="lt2"/>
              </a:buClr>
              <a:buChar char="■"/>
            </a:pPr>
            <a:r>
              <a:rPr lang="en-US" sz="1600" dirty="0" err="1"/>
              <a:t>Gesprochen</a:t>
            </a:r>
            <a:r>
              <a:rPr lang="en-US" sz="1600" dirty="0"/>
              <a:t> Lah-</a:t>
            </a:r>
            <a:r>
              <a:rPr lang="en-US" sz="1600" dirty="0" err="1"/>
              <a:t>tek</a:t>
            </a:r>
            <a:r>
              <a:rPr lang="en-US" sz="1600" dirty="0"/>
              <a:t> </a:t>
            </a:r>
            <a:r>
              <a:rPr lang="en-US" sz="1600" dirty="0" err="1"/>
              <a:t>oder</a:t>
            </a:r>
            <a:r>
              <a:rPr lang="en-US" sz="1600" dirty="0"/>
              <a:t> Lay-</a:t>
            </a:r>
            <a:r>
              <a:rPr lang="en-US" sz="1600" dirty="0" err="1"/>
              <a:t>tek</a:t>
            </a:r>
            <a:endParaRPr lang="en-US" sz="1600" dirty="0"/>
          </a:p>
          <a:p>
            <a:pPr marL="274320" lvl="0" indent="-213360">
              <a:buClr>
                <a:schemeClr val="lt2"/>
              </a:buClr>
              <a:buChar char="■"/>
            </a:pPr>
            <a:r>
              <a:rPr lang="en-US" sz="1600" dirty="0" err="1"/>
              <a:t>Softwaresystem</a:t>
            </a:r>
            <a:r>
              <a:rPr lang="en-US" sz="1600" dirty="0"/>
              <a:t> </a:t>
            </a:r>
            <a:r>
              <a:rPr lang="en-US" sz="1600" dirty="0" err="1"/>
              <a:t>zum</a:t>
            </a:r>
            <a:r>
              <a:rPr lang="en-US" sz="1600" dirty="0"/>
              <a:t> </a:t>
            </a:r>
            <a:r>
              <a:rPr lang="en-US" sz="1600" dirty="0" err="1"/>
              <a:t>Setzen</a:t>
            </a:r>
            <a:r>
              <a:rPr lang="en-US" sz="1600" dirty="0"/>
              <a:t> von </a:t>
            </a:r>
            <a:r>
              <a:rPr lang="en-US" sz="1600" dirty="0" err="1"/>
              <a:t>Texten</a:t>
            </a:r>
            <a:endParaRPr lang="en-US" sz="1600" dirty="0"/>
          </a:p>
          <a:p>
            <a:pPr marL="274320" lvl="0" indent="-213360">
              <a:buClr>
                <a:schemeClr val="lt2"/>
              </a:buClr>
              <a:buChar char="■"/>
            </a:pPr>
            <a:r>
              <a:rPr lang="en-US" sz="1600" dirty="0"/>
              <a:t>In den 1980er-Jahren </a:t>
            </a:r>
            <a:r>
              <a:rPr lang="en-US" sz="1600" dirty="0" err="1"/>
              <a:t>Entwickelt</a:t>
            </a:r>
            <a:endParaRPr lang="en-US" sz="1600" dirty="0"/>
          </a:p>
          <a:p>
            <a:pPr marL="274320" lvl="0" indent="-213360">
              <a:buClr>
                <a:schemeClr val="lt2"/>
              </a:buClr>
              <a:buChar char="■"/>
            </a:pPr>
            <a:r>
              <a:rPr lang="en-US" sz="1600" dirty="0" err="1"/>
              <a:t>Erfunden</a:t>
            </a:r>
            <a:r>
              <a:rPr lang="en-US" sz="1600" dirty="0"/>
              <a:t> von Donald E. Knuth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A7D1855B-12F4-6698-4386-68E4A303E27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47" r="38264"/>
          <a:stretch>
            <a:fillRect/>
          </a:stretch>
        </p:blipFill>
        <p:spPr bwMode="auto">
          <a:xfrm flipH="1">
            <a:off x="5287200" y="0"/>
            <a:ext cx="38568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Google Shape;256;p42">
            <a:extLst>
              <a:ext uri="{FF2B5EF4-FFF2-40B4-BE49-F238E27FC236}">
                <a16:creationId xmlns:a16="http://schemas.microsoft.com/office/drawing/2014/main" id="{F95DCCBB-3CDB-247D-C3D9-0FD7B5751463}"/>
              </a:ext>
            </a:extLst>
          </p:cNvPr>
          <p:cNvSpPr txBox="1">
            <a:spLocks/>
          </p:cNvSpPr>
          <p:nvPr/>
        </p:nvSpPr>
        <p:spPr>
          <a:xfrm>
            <a:off x="473544" y="2426554"/>
            <a:ext cx="3856800" cy="94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9pPr>
          </a:lstStyle>
          <a:p>
            <a:r>
              <a:rPr lang="de-AT" dirty="0"/>
              <a:t>Donald E. Knuth</a:t>
            </a:r>
          </a:p>
        </p:txBody>
      </p:sp>
      <p:sp>
        <p:nvSpPr>
          <p:cNvPr id="5" name="Google Shape;257;p42">
            <a:extLst>
              <a:ext uri="{FF2B5EF4-FFF2-40B4-BE49-F238E27FC236}">
                <a16:creationId xmlns:a16="http://schemas.microsoft.com/office/drawing/2014/main" id="{8FFECC9F-1BB6-872B-FE73-6AB46D766083}"/>
              </a:ext>
            </a:extLst>
          </p:cNvPr>
          <p:cNvSpPr txBox="1">
            <a:spLocks/>
          </p:cNvSpPr>
          <p:nvPr/>
        </p:nvSpPr>
        <p:spPr>
          <a:xfrm>
            <a:off x="473544" y="2988211"/>
            <a:ext cx="4412712" cy="1374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lbert Sans"/>
              <a:buChar char="●"/>
              <a:defRPr sz="1200" b="0" i="0" u="none" strike="noStrike" cap="none">
                <a:solidFill>
                  <a:schemeClr val="dk1"/>
                </a:solidFill>
                <a:latin typeface="Albert Sans"/>
                <a:ea typeface="Albert Sans"/>
                <a:cs typeface="Albert Sans"/>
                <a:sym typeface="Albert Sans"/>
              </a:defRPr>
            </a:lvl1pPr>
            <a:lvl2pPr marL="914400" marR="0" lvl="1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lbert Sans"/>
              <a:buChar char="○"/>
              <a:defRPr sz="1200" b="0" i="0" u="none" strike="noStrike" cap="none">
                <a:solidFill>
                  <a:schemeClr val="dk1"/>
                </a:solidFill>
                <a:latin typeface="Albert Sans"/>
                <a:ea typeface="Albert Sans"/>
                <a:cs typeface="Albert Sans"/>
                <a:sym typeface="Albert Sans"/>
              </a:defRPr>
            </a:lvl2pPr>
            <a:lvl3pPr marL="1371600" marR="0" lvl="2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lbert Sans"/>
              <a:buChar char="■"/>
              <a:defRPr sz="1200" b="0" i="0" u="none" strike="noStrike" cap="none">
                <a:solidFill>
                  <a:schemeClr val="dk1"/>
                </a:solidFill>
                <a:latin typeface="Albert Sans"/>
                <a:ea typeface="Albert Sans"/>
                <a:cs typeface="Albert Sans"/>
                <a:sym typeface="Albert Sans"/>
              </a:defRPr>
            </a:lvl3pPr>
            <a:lvl4pPr marL="1828800" marR="0" lvl="3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lbert Sans"/>
              <a:buChar char="●"/>
              <a:defRPr sz="1200" b="0" i="0" u="none" strike="noStrike" cap="none">
                <a:solidFill>
                  <a:schemeClr val="dk1"/>
                </a:solidFill>
                <a:latin typeface="Albert Sans"/>
                <a:ea typeface="Albert Sans"/>
                <a:cs typeface="Albert Sans"/>
                <a:sym typeface="Albert Sans"/>
              </a:defRPr>
            </a:lvl4pPr>
            <a:lvl5pPr marL="2286000" marR="0" lvl="4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lbert Sans"/>
              <a:buChar char="○"/>
              <a:defRPr sz="1200" b="0" i="0" u="none" strike="noStrike" cap="none">
                <a:solidFill>
                  <a:schemeClr val="dk1"/>
                </a:solidFill>
                <a:latin typeface="Albert Sans"/>
                <a:ea typeface="Albert Sans"/>
                <a:cs typeface="Albert Sans"/>
                <a:sym typeface="Albert Sans"/>
              </a:defRPr>
            </a:lvl5pPr>
            <a:lvl6pPr marL="2743200" marR="0" lvl="5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lbert Sans"/>
              <a:buChar char="■"/>
              <a:defRPr sz="1200" b="0" i="0" u="none" strike="noStrike" cap="none">
                <a:solidFill>
                  <a:schemeClr val="dk1"/>
                </a:solidFill>
                <a:latin typeface="Albert Sans"/>
                <a:ea typeface="Albert Sans"/>
                <a:cs typeface="Albert Sans"/>
                <a:sym typeface="Albert Sans"/>
              </a:defRPr>
            </a:lvl6pPr>
            <a:lvl7pPr marL="3200400" marR="0" lvl="6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lbert Sans"/>
              <a:buChar char="●"/>
              <a:defRPr sz="1200" b="0" i="0" u="none" strike="noStrike" cap="none">
                <a:solidFill>
                  <a:schemeClr val="dk1"/>
                </a:solidFill>
                <a:latin typeface="Albert Sans"/>
                <a:ea typeface="Albert Sans"/>
                <a:cs typeface="Albert Sans"/>
                <a:sym typeface="Albert Sans"/>
              </a:defRPr>
            </a:lvl7pPr>
            <a:lvl8pPr marL="3657600" marR="0" lvl="7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lbert Sans"/>
              <a:buChar char="○"/>
              <a:defRPr sz="1200" b="0" i="0" u="none" strike="noStrike" cap="none">
                <a:solidFill>
                  <a:schemeClr val="dk1"/>
                </a:solidFill>
                <a:latin typeface="Albert Sans"/>
                <a:ea typeface="Albert Sans"/>
                <a:cs typeface="Albert Sans"/>
                <a:sym typeface="Albert Sans"/>
              </a:defRPr>
            </a:lvl8pPr>
            <a:lvl9pPr marL="4114800" marR="0" lvl="8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lbert Sans"/>
              <a:buChar char="■"/>
              <a:defRPr sz="1200" b="0" i="0" u="none" strike="noStrike" cap="none">
                <a:solidFill>
                  <a:schemeClr val="dk1"/>
                </a:solidFill>
                <a:latin typeface="Albert Sans"/>
                <a:ea typeface="Albert Sans"/>
                <a:cs typeface="Albert Sans"/>
                <a:sym typeface="Albert Sans"/>
              </a:defRPr>
            </a:lvl9pPr>
          </a:lstStyle>
          <a:p>
            <a:pPr marL="274320" indent="-213360">
              <a:buClr>
                <a:schemeClr val="lt2"/>
              </a:buClr>
              <a:buFont typeface="Albert Sans"/>
              <a:buChar char="■"/>
            </a:pPr>
            <a:r>
              <a:rPr lang="en-US" sz="1600" dirty="0"/>
              <a:t>Buch: The Art of Computer Programming</a:t>
            </a:r>
          </a:p>
          <a:p>
            <a:pPr marL="274320" indent="-213360">
              <a:buClr>
                <a:schemeClr val="lt2"/>
              </a:buClr>
              <a:buFont typeface="Albert Sans"/>
              <a:buChar char="■"/>
            </a:pPr>
            <a:r>
              <a:rPr lang="en-US" sz="1600" dirty="0" err="1"/>
              <a:t>Erfand</a:t>
            </a:r>
            <a:r>
              <a:rPr lang="en-US" sz="1600" dirty="0"/>
              <a:t> </a:t>
            </a:r>
            <a:r>
              <a:rPr lang="en-US" sz="1600" dirty="0" err="1"/>
              <a:t>viele</a:t>
            </a:r>
            <a:r>
              <a:rPr lang="en-US" sz="1600" dirty="0"/>
              <a:t> </a:t>
            </a:r>
            <a:r>
              <a:rPr lang="en-US" sz="1600" dirty="0" err="1"/>
              <a:t>wichtige</a:t>
            </a:r>
            <a:r>
              <a:rPr lang="en-US" sz="1600" dirty="0"/>
              <a:t> Informatik-</a:t>
            </a:r>
            <a:r>
              <a:rPr lang="en-US" sz="1600" dirty="0" err="1"/>
              <a:t>Konzepte</a:t>
            </a:r>
            <a:endParaRPr lang="en-US" sz="1600" dirty="0"/>
          </a:p>
          <a:p>
            <a:pPr marL="274320" indent="-213360">
              <a:buClr>
                <a:schemeClr val="lt2"/>
              </a:buClr>
              <a:buFont typeface="Albert Sans"/>
              <a:buChar char="■"/>
            </a:pPr>
            <a:r>
              <a:rPr lang="en-US" sz="1600" dirty="0"/>
              <a:t>Literate Programming: Code </a:t>
            </a:r>
            <a:r>
              <a:rPr lang="en-US" sz="1600" dirty="0" err="1"/>
              <a:t>wie</a:t>
            </a:r>
            <a:r>
              <a:rPr lang="en-US" sz="1600" dirty="0"/>
              <a:t> </a:t>
            </a:r>
            <a:r>
              <a:rPr lang="en-US" sz="1600" dirty="0" err="1"/>
              <a:t>Literatur</a:t>
            </a:r>
            <a:r>
              <a:rPr lang="en-US" sz="1600" dirty="0"/>
              <a:t> </a:t>
            </a:r>
            <a:r>
              <a:rPr lang="en-US" sz="1600" dirty="0" err="1"/>
              <a:t>schreiben</a:t>
            </a:r>
            <a:endParaRPr lang="en-US" sz="1600" dirty="0"/>
          </a:p>
        </p:txBody>
      </p:sp>
      <p:sp>
        <p:nvSpPr>
          <p:cNvPr id="14" name="Google Shape;206;p37">
            <a:extLst>
              <a:ext uri="{FF2B5EF4-FFF2-40B4-BE49-F238E27FC236}">
                <a16:creationId xmlns:a16="http://schemas.microsoft.com/office/drawing/2014/main" id="{13A21CAA-7C06-C5BA-265E-23184933E318}"/>
              </a:ext>
            </a:extLst>
          </p:cNvPr>
          <p:cNvSpPr txBox="1">
            <a:spLocks/>
          </p:cNvSpPr>
          <p:nvPr/>
        </p:nvSpPr>
        <p:spPr>
          <a:xfrm>
            <a:off x="157112" y="4543985"/>
            <a:ext cx="538500" cy="427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9pPr>
          </a:lstStyle>
          <a:p>
            <a:pPr algn="ctr"/>
            <a:r>
              <a:rPr lang="en" sz="1600" dirty="0"/>
              <a:t>01</a:t>
            </a:r>
          </a:p>
        </p:txBody>
      </p:sp>
      <p:sp>
        <p:nvSpPr>
          <p:cNvPr id="15" name="Google Shape;207;p37">
            <a:extLst>
              <a:ext uri="{FF2B5EF4-FFF2-40B4-BE49-F238E27FC236}">
                <a16:creationId xmlns:a16="http://schemas.microsoft.com/office/drawing/2014/main" id="{D19A34EB-078E-0E4E-7610-9FB55A8AB66A}"/>
              </a:ext>
            </a:extLst>
          </p:cNvPr>
          <p:cNvSpPr txBox="1">
            <a:spLocks/>
          </p:cNvSpPr>
          <p:nvPr/>
        </p:nvSpPr>
        <p:spPr>
          <a:xfrm>
            <a:off x="695612" y="4574284"/>
            <a:ext cx="2607300" cy="427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lbert Sans"/>
              <a:buChar char="●"/>
              <a:defRPr sz="1200" b="0" i="0" u="none" strike="noStrike" cap="none">
                <a:solidFill>
                  <a:schemeClr val="dk1"/>
                </a:solidFill>
                <a:latin typeface="Albert Sans"/>
                <a:ea typeface="Albert Sans"/>
                <a:cs typeface="Albert Sans"/>
                <a:sym typeface="Albert Sans"/>
              </a:defRPr>
            </a:lvl1pPr>
            <a:lvl2pPr marL="914400" marR="0" lvl="1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lbert Sans"/>
              <a:buChar char="○"/>
              <a:defRPr sz="1200" b="0" i="0" u="none" strike="noStrike" cap="none">
                <a:solidFill>
                  <a:schemeClr val="dk1"/>
                </a:solidFill>
                <a:latin typeface="Albert Sans"/>
                <a:ea typeface="Albert Sans"/>
                <a:cs typeface="Albert Sans"/>
                <a:sym typeface="Albert Sans"/>
              </a:defRPr>
            </a:lvl2pPr>
            <a:lvl3pPr marL="1371600" marR="0" lvl="2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lbert Sans"/>
              <a:buChar char="■"/>
              <a:defRPr sz="1200" b="0" i="0" u="none" strike="noStrike" cap="none">
                <a:solidFill>
                  <a:schemeClr val="dk1"/>
                </a:solidFill>
                <a:latin typeface="Albert Sans"/>
                <a:ea typeface="Albert Sans"/>
                <a:cs typeface="Albert Sans"/>
                <a:sym typeface="Albert Sans"/>
              </a:defRPr>
            </a:lvl3pPr>
            <a:lvl4pPr marL="1828800" marR="0" lvl="3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lbert Sans"/>
              <a:buChar char="●"/>
              <a:defRPr sz="1200" b="0" i="0" u="none" strike="noStrike" cap="none">
                <a:solidFill>
                  <a:schemeClr val="dk1"/>
                </a:solidFill>
                <a:latin typeface="Albert Sans"/>
                <a:ea typeface="Albert Sans"/>
                <a:cs typeface="Albert Sans"/>
                <a:sym typeface="Albert Sans"/>
              </a:defRPr>
            </a:lvl4pPr>
            <a:lvl5pPr marL="2286000" marR="0" lvl="4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lbert Sans"/>
              <a:buChar char="○"/>
              <a:defRPr sz="1200" b="0" i="0" u="none" strike="noStrike" cap="none">
                <a:solidFill>
                  <a:schemeClr val="dk1"/>
                </a:solidFill>
                <a:latin typeface="Albert Sans"/>
                <a:ea typeface="Albert Sans"/>
                <a:cs typeface="Albert Sans"/>
                <a:sym typeface="Albert Sans"/>
              </a:defRPr>
            </a:lvl5pPr>
            <a:lvl6pPr marL="2743200" marR="0" lvl="5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lbert Sans"/>
              <a:buChar char="■"/>
              <a:defRPr sz="1200" b="0" i="0" u="none" strike="noStrike" cap="none">
                <a:solidFill>
                  <a:schemeClr val="dk1"/>
                </a:solidFill>
                <a:latin typeface="Albert Sans"/>
                <a:ea typeface="Albert Sans"/>
                <a:cs typeface="Albert Sans"/>
                <a:sym typeface="Albert Sans"/>
              </a:defRPr>
            </a:lvl6pPr>
            <a:lvl7pPr marL="3200400" marR="0" lvl="6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lbert Sans"/>
              <a:buChar char="●"/>
              <a:defRPr sz="1200" b="0" i="0" u="none" strike="noStrike" cap="none">
                <a:solidFill>
                  <a:schemeClr val="dk1"/>
                </a:solidFill>
                <a:latin typeface="Albert Sans"/>
                <a:ea typeface="Albert Sans"/>
                <a:cs typeface="Albert Sans"/>
                <a:sym typeface="Albert Sans"/>
              </a:defRPr>
            </a:lvl7pPr>
            <a:lvl8pPr marL="3657600" marR="0" lvl="7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lbert Sans"/>
              <a:buChar char="○"/>
              <a:defRPr sz="1200" b="0" i="0" u="none" strike="noStrike" cap="none">
                <a:solidFill>
                  <a:schemeClr val="dk1"/>
                </a:solidFill>
                <a:latin typeface="Albert Sans"/>
                <a:ea typeface="Albert Sans"/>
                <a:cs typeface="Albert Sans"/>
                <a:sym typeface="Albert Sans"/>
              </a:defRPr>
            </a:lvl8pPr>
            <a:lvl9pPr marL="4114800" marR="0" lvl="8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lbert Sans"/>
              <a:buChar char="■"/>
              <a:defRPr sz="1200" b="0" i="0" u="none" strike="noStrike" cap="none">
                <a:solidFill>
                  <a:schemeClr val="dk1"/>
                </a:solidFill>
                <a:latin typeface="Albert Sans"/>
                <a:ea typeface="Albert Sans"/>
                <a:cs typeface="Albert Sans"/>
                <a:sym typeface="Albert Sans"/>
              </a:defRPr>
            </a:lvl9pPr>
          </a:lstStyle>
          <a:p>
            <a:pPr marL="0" indent="0">
              <a:buFont typeface="Albert Sans"/>
              <a:buNone/>
            </a:pPr>
            <a:r>
              <a:rPr lang="de-AT" dirty="0"/>
              <a:t>Was ist </a:t>
            </a:r>
            <a:r>
              <a:rPr lang="de-AT" dirty="0" err="1"/>
              <a:t>LaTeX</a:t>
            </a:r>
            <a:r>
              <a:rPr lang="de-AT" dirty="0"/>
              <a:t>?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5">
          <a:extLst>
            <a:ext uri="{FF2B5EF4-FFF2-40B4-BE49-F238E27FC236}">
              <a16:creationId xmlns:a16="http://schemas.microsoft.com/office/drawing/2014/main" id="{3D1322B5-E275-30B7-61A4-0637F2BC61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42">
            <a:extLst>
              <a:ext uri="{FF2B5EF4-FFF2-40B4-BE49-F238E27FC236}">
                <a16:creationId xmlns:a16="http://schemas.microsoft.com/office/drawing/2014/main" id="{43F32CD9-916B-3082-6E70-585B33790C5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73054" y="402291"/>
            <a:ext cx="3856800" cy="948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Kernidee</a:t>
            </a:r>
            <a:endParaRPr dirty="0"/>
          </a:p>
        </p:txBody>
      </p:sp>
      <p:sp>
        <p:nvSpPr>
          <p:cNvPr id="257" name="Google Shape;257;p42">
            <a:extLst>
              <a:ext uri="{FF2B5EF4-FFF2-40B4-BE49-F238E27FC236}">
                <a16:creationId xmlns:a16="http://schemas.microsoft.com/office/drawing/2014/main" id="{91EC46F6-90D4-F1F6-DE0A-FF5E35B37FC9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473054" y="937993"/>
            <a:ext cx="8510926" cy="137472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74320" lvl="0" indent="-213360">
              <a:buClr>
                <a:schemeClr val="lt2"/>
              </a:buClr>
              <a:buChar char="■"/>
            </a:pPr>
            <a:r>
              <a:rPr lang="de-DE" sz="1800" dirty="0"/>
              <a:t>Der Autor schreibt Inhalt und Struktur – nicht das Aussehen.</a:t>
            </a:r>
          </a:p>
          <a:p>
            <a:pPr marL="274320" lvl="0" indent="-213360">
              <a:buClr>
                <a:schemeClr val="lt2"/>
              </a:buClr>
              <a:buChar char="■"/>
            </a:pPr>
            <a:r>
              <a:rPr lang="de-DE" sz="1800" dirty="0"/>
              <a:t>Man beschreibt was ein Element ist (z.B. Überschrift), nicht wie es aussieht</a:t>
            </a:r>
          </a:p>
          <a:p>
            <a:pPr marL="274320" lvl="0" indent="-213360">
              <a:buClr>
                <a:schemeClr val="lt2"/>
              </a:buClr>
              <a:buChar char="■"/>
            </a:pPr>
            <a:r>
              <a:rPr lang="de-DE" sz="1800" dirty="0"/>
              <a:t>Man arbeitet mit Befehlen in einer Klartextdatei, nicht mit Maus und Symbolleisten.</a:t>
            </a:r>
            <a:endParaRPr lang="en-US" sz="1800" dirty="0"/>
          </a:p>
        </p:txBody>
      </p:sp>
      <p:sp>
        <p:nvSpPr>
          <p:cNvPr id="4" name="Google Shape;256;p42">
            <a:extLst>
              <a:ext uri="{FF2B5EF4-FFF2-40B4-BE49-F238E27FC236}">
                <a16:creationId xmlns:a16="http://schemas.microsoft.com/office/drawing/2014/main" id="{99A50F3F-28E0-2253-55A6-021C957D77D0}"/>
              </a:ext>
            </a:extLst>
          </p:cNvPr>
          <p:cNvSpPr txBox="1">
            <a:spLocks/>
          </p:cNvSpPr>
          <p:nvPr/>
        </p:nvSpPr>
        <p:spPr>
          <a:xfrm>
            <a:off x="473054" y="2421111"/>
            <a:ext cx="4672689" cy="94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9pPr>
          </a:lstStyle>
          <a:p>
            <a:r>
              <a:rPr lang="de-AT" dirty="0"/>
              <a:t>Typische Einsatzgebiete</a:t>
            </a:r>
          </a:p>
        </p:txBody>
      </p:sp>
      <p:sp>
        <p:nvSpPr>
          <p:cNvPr id="5" name="Google Shape;257;p42">
            <a:extLst>
              <a:ext uri="{FF2B5EF4-FFF2-40B4-BE49-F238E27FC236}">
                <a16:creationId xmlns:a16="http://schemas.microsoft.com/office/drawing/2014/main" id="{C81A89D1-0B70-D43D-56CF-7205BD9FC2FF}"/>
              </a:ext>
            </a:extLst>
          </p:cNvPr>
          <p:cNvSpPr txBox="1">
            <a:spLocks/>
          </p:cNvSpPr>
          <p:nvPr/>
        </p:nvSpPr>
        <p:spPr>
          <a:xfrm>
            <a:off x="473054" y="2982768"/>
            <a:ext cx="7230765" cy="1374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lbert Sans"/>
              <a:buChar char="●"/>
              <a:defRPr sz="1200" b="0" i="0" u="none" strike="noStrike" cap="none">
                <a:solidFill>
                  <a:schemeClr val="dk1"/>
                </a:solidFill>
                <a:latin typeface="Albert Sans"/>
                <a:ea typeface="Albert Sans"/>
                <a:cs typeface="Albert Sans"/>
                <a:sym typeface="Albert Sans"/>
              </a:defRPr>
            </a:lvl1pPr>
            <a:lvl2pPr marL="914400" marR="0" lvl="1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lbert Sans"/>
              <a:buChar char="○"/>
              <a:defRPr sz="1200" b="0" i="0" u="none" strike="noStrike" cap="none">
                <a:solidFill>
                  <a:schemeClr val="dk1"/>
                </a:solidFill>
                <a:latin typeface="Albert Sans"/>
                <a:ea typeface="Albert Sans"/>
                <a:cs typeface="Albert Sans"/>
                <a:sym typeface="Albert Sans"/>
              </a:defRPr>
            </a:lvl2pPr>
            <a:lvl3pPr marL="1371600" marR="0" lvl="2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lbert Sans"/>
              <a:buChar char="■"/>
              <a:defRPr sz="1200" b="0" i="0" u="none" strike="noStrike" cap="none">
                <a:solidFill>
                  <a:schemeClr val="dk1"/>
                </a:solidFill>
                <a:latin typeface="Albert Sans"/>
                <a:ea typeface="Albert Sans"/>
                <a:cs typeface="Albert Sans"/>
                <a:sym typeface="Albert Sans"/>
              </a:defRPr>
            </a:lvl3pPr>
            <a:lvl4pPr marL="1828800" marR="0" lvl="3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lbert Sans"/>
              <a:buChar char="●"/>
              <a:defRPr sz="1200" b="0" i="0" u="none" strike="noStrike" cap="none">
                <a:solidFill>
                  <a:schemeClr val="dk1"/>
                </a:solidFill>
                <a:latin typeface="Albert Sans"/>
                <a:ea typeface="Albert Sans"/>
                <a:cs typeface="Albert Sans"/>
                <a:sym typeface="Albert Sans"/>
              </a:defRPr>
            </a:lvl4pPr>
            <a:lvl5pPr marL="2286000" marR="0" lvl="4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lbert Sans"/>
              <a:buChar char="○"/>
              <a:defRPr sz="1200" b="0" i="0" u="none" strike="noStrike" cap="none">
                <a:solidFill>
                  <a:schemeClr val="dk1"/>
                </a:solidFill>
                <a:latin typeface="Albert Sans"/>
                <a:ea typeface="Albert Sans"/>
                <a:cs typeface="Albert Sans"/>
                <a:sym typeface="Albert Sans"/>
              </a:defRPr>
            </a:lvl5pPr>
            <a:lvl6pPr marL="2743200" marR="0" lvl="5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lbert Sans"/>
              <a:buChar char="■"/>
              <a:defRPr sz="1200" b="0" i="0" u="none" strike="noStrike" cap="none">
                <a:solidFill>
                  <a:schemeClr val="dk1"/>
                </a:solidFill>
                <a:latin typeface="Albert Sans"/>
                <a:ea typeface="Albert Sans"/>
                <a:cs typeface="Albert Sans"/>
                <a:sym typeface="Albert Sans"/>
              </a:defRPr>
            </a:lvl6pPr>
            <a:lvl7pPr marL="3200400" marR="0" lvl="6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lbert Sans"/>
              <a:buChar char="●"/>
              <a:defRPr sz="1200" b="0" i="0" u="none" strike="noStrike" cap="none">
                <a:solidFill>
                  <a:schemeClr val="dk1"/>
                </a:solidFill>
                <a:latin typeface="Albert Sans"/>
                <a:ea typeface="Albert Sans"/>
                <a:cs typeface="Albert Sans"/>
                <a:sym typeface="Albert Sans"/>
              </a:defRPr>
            </a:lvl7pPr>
            <a:lvl8pPr marL="3657600" marR="0" lvl="7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lbert Sans"/>
              <a:buChar char="○"/>
              <a:defRPr sz="1200" b="0" i="0" u="none" strike="noStrike" cap="none">
                <a:solidFill>
                  <a:schemeClr val="dk1"/>
                </a:solidFill>
                <a:latin typeface="Albert Sans"/>
                <a:ea typeface="Albert Sans"/>
                <a:cs typeface="Albert Sans"/>
                <a:sym typeface="Albert Sans"/>
              </a:defRPr>
            </a:lvl8pPr>
            <a:lvl9pPr marL="4114800" marR="0" lvl="8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lbert Sans"/>
              <a:buChar char="■"/>
              <a:defRPr sz="1200" b="0" i="0" u="none" strike="noStrike" cap="none">
                <a:solidFill>
                  <a:schemeClr val="dk1"/>
                </a:solidFill>
                <a:latin typeface="Albert Sans"/>
                <a:ea typeface="Albert Sans"/>
                <a:cs typeface="Albert Sans"/>
                <a:sym typeface="Albert Sans"/>
              </a:defRPr>
            </a:lvl9pPr>
          </a:lstStyle>
          <a:p>
            <a:pPr marL="274320" indent="-213360">
              <a:buClr>
                <a:schemeClr val="lt2"/>
              </a:buClr>
              <a:buFont typeface="Albert Sans"/>
              <a:buChar char="■"/>
            </a:pPr>
            <a:r>
              <a:rPr lang="de-DE" sz="1800" dirty="0"/>
              <a:t>Wissenschaftliche Arbeiten, Diplomarbeiten</a:t>
            </a:r>
          </a:p>
          <a:p>
            <a:pPr marL="274320" indent="-213360">
              <a:buClr>
                <a:schemeClr val="lt2"/>
              </a:buClr>
              <a:buFont typeface="Albert Sans"/>
              <a:buChar char="■"/>
            </a:pPr>
            <a:r>
              <a:rPr lang="de-DE" sz="1800" dirty="0"/>
              <a:t>Fachbücher und Skripten</a:t>
            </a:r>
          </a:p>
          <a:p>
            <a:pPr marL="274320" indent="-213360">
              <a:buClr>
                <a:schemeClr val="lt2"/>
              </a:buClr>
              <a:buFont typeface="Albert Sans"/>
              <a:buChar char="■"/>
            </a:pPr>
            <a:r>
              <a:rPr lang="de-DE" sz="1800" dirty="0"/>
              <a:t>Dokumente mit vielen mathematischen Formeln</a:t>
            </a:r>
            <a:endParaRPr lang="en-US" sz="1800" dirty="0"/>
          </a:p>
        </p:txBody>
      </p:sp>
      <p:sp>
        <p:nvSpPr>
          <p:cNvPr id="2" name="Google Shape;206;p37">
            <a:extLst>
              <a:ext uri="{FF2B5EF4-FFF2-40B4-BE49-F238E27FC236}">
                <a16:creationId xmlns:a16="http://schemas.microsoft.com/office/drawing/2014/main" id="{B8DC2F30-E7F1-176A-8D4A-499CE153C51F}"/>
              </a:ext>
            </a:extLst>
          </p:cNvPr>
          <p:cNvSpPr txBox="1">
            <a:spLocks/>
          </p:cNvSpPr>
          <p:nvPr/>
        </p:nvSpPr>
        <p:spPr>
          <a:xfrm>
            <a:off x="157112" y="4543985"/>
            <a:ext cx="538500" cy="427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9pPr>
          </a:lstStyle>
          <a:p>
            <a:pPr algn="ctr"/>
            <a:r>
              <a:rPr lang="en" sz="1600" dirty="0"/>
              <a:t>01</a:t>
            </a:r>
          </a:p>
        </p:txBody>
      </p:sp>
      <p:sp>
        <p:nvSpPr>
          <p:cNvPr id="3" name="Google Shape;207;p37">
            <a:extLst>
              <a:ext uri="{FF2B5EF4-FFF2-40B4-BE49-F238E27FC236}">
                <a16:creationId xmlns:a16="http://schemas.microsoft.com/office/drawing/2014/main" id="{6224C039-F06E-6A71-1A42-771E49A1ED7D}"/>
              </a:ext>
            </a:extLst>
          </p:cNvPr>
          <p:cNvSpPr txBox="1">
            <a:spLocks/>
          </p:cNvSpPr>
          <p:nvPr/>
        </p:nvSpPr>
        <p:spPr>
          <a:xfrm>
            <a:off x="695612" y="4574284"/>
            <a:ext cx="2607300" cy="427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lbert Sans"/>
              <a:buChar char="●"/>
              <a:defRPr sz="1200" b="0" i="0" u="none" strike="noStrike" cap="none">
                <a:solidFill>
                  <a:schemeClr val="dk1"/>
                </a:solidFill>
                <a:latin typeface="Albert Sans"/>
                <a:ea typeface="Albert Sans"/>
                <a:cs typeface="Albert Sans"/>
                <a:sym typeface="Albert Sans"/>
              </a:defRPr>
            </a:lvl1pPr>
            <a:lvl2pPr marL="914400" marR="0" lvl="1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lbert Sans"/>
              <a:buChar char="○"/>
              <a:defRPr sz="1200" b="0" i="0" u="none" strike="noStrike" cap="none">
                <a:solidFill>
                  <a:schemeClr val="dk1"/>
                </a:solidFill>
                <a:latin typeface="Albert Sans"/>
                <a:ea typeface="Albert Sans"/>
                <a:cs typeface="Albert Sans"/>
                <a:sym typeface="Albert Sans"/>
              </a:defRPr>
            </a:lvl2pPr>
            <a:lvl3pPr marL="1371600" marR="0" lvl="2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lbert Sans"/>
              <a:buChar char="■"/>
              <a:defRPr sz="1200" b="0" i="0" u="none" strike="noStrike" cap="none">
                <a:solidFill>
                  <a:schemeClr val="dk1"/>
                </a:solidFill>
                <a:latin typeface="Albert Sans"/>
                <a:ea typeface="Albert Sans"/>
                <a:cs typeface="Albert Sans"/>
                <a:sym typeface="Albert Sans"/>
              </a:defRPr>
            </a:lvl3pPr>
            <a:lvl4pPr marL="1828800" marR="0" lvl="3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lbert Sans"/>
              <a:buChar char="●"/>
              <a:defRPr sz="1200" b="0" i="0" u="none" strike="noStrike" cap="none">
                <a:solidFill>
                  <a:schemeClr val="dk1"/>
                </a:solidFill>
                <a:latin typeface="Albert Sans"/>
                <a:ea typeface="Albert Sans"/>
                <a:cs typeface="Albert Sans"/>
                <a:sym typeface="Albert Sans"/>
              </a:defRPr>
            </a:lvl4pPr>
            <a:lvl5pPr marL="2286000" marR="0" lvl="4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lbert Sans"/>
              <a:buChar char="○"/>
              <a:defRPr sz="1200" b="0" i="0" u="none" strike="noStrike" cap="none">
                <a:solidFill>
                  <a:schemeClr val="dk1"/>
                </a:solidFill>
                <a:latin typeface="Albert Sans"/>
                <a:ea typeface="Albert Sans"/>
                <a:cs typeface="Albert Sans"/>
                <a:sym typeface="Albert Sans"/>
              </a:defRPr>
            </a:lvl5pPr>
            <a:lvl6pPr marL="2743200" marR="0" lvl="5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lbert Sans"/>
              <a:buChar char="■"/>
              <a:defRPr sz="1200" b="0" i="0" u="none" strike="noStrike" cap="none">
                <a:solidFill>
                  <a:schemeClr val="dk1"/>
                </a:solidFill>
                <a:latin typeface="Albert Sans"/>
                <a:ea typeface="Albert Sans"/>
                <a:cs typeface="Albert Sans"/>
                <a:sym typeface="Albert Sans"/>
              </a:defRPr>
            </a:lvl6pPr>
            <a:lvl7pPr marL="3200400" marR="0" lvl="6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lbert Sans"/>
              <a:buChar char="●"/>
              <a:defRPr sz="1200" b="0" i="0" u="none" strike="noStrike" cap="none">
                <a:solidFill>
                  <a:schemeClr val="dk1"/>
                </a:solidFill>
                <a:latin typeface="Albert Sans"/>
                <a:ea typeface="Albert Sans"/>
                <a:cs typeface="Albert Sans"/>
                <a:sym typeface="Albert Sans"/>
              </a:defRPr>
            </a:lvl7pPr>
            <a:lvl8pPr marL="3657600" marR="0" lvl="7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lbert Sans"/>
              <a:buChar char="○"/>
              <a:defRPr sz="1200" b="0" i="0" u="none" strike="noStrike" cap="none">
                <a:solidFill>
                  <a:schemeClr val="dk1"/>
                </a:solidFill>
                <a:latin typeface="Albert Sans"/>
                <a:ea typeface="Albert Sans"/>
                <a:cs typeface="Albert Sans"/>
                <a:sym typeface="Albert Sans"/>
              </a:defRPr>
            </a:lvl8pPr>
            <a:lvl9pPr marL="4114800" marR="0" lvl="8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lbert Sans"/>
              <a:buChar char="■"/>
              <a:defRPr sz="1200" b="0" i="0" u="none" strike="noStrike" cap="none">
                <a:solidFill>
                  <a:schemeClr val="dk1"/>
                </a:solidFill>
                <a:latin typeface="Albert Sans"/>
                <a:ea typeface="Albert Sans"/>
                <a:cs typeface="Albert Sans"/>
                <a:sym typeface="Albert Sans"/>
              </a:defRPr>
            </a:lvl9pPr>
          </a:lstStyle>
          <a:p>
            <a:pPr marL="0" indent="0">
              <a:buFont typeface="Albert Sans"/>
              <a:buNone/>
            </a:pPr>
            <a:r>
              <a:rPr lang="de-AT" dirty="0"/>
              <a:t>Was ist </a:t>
            </a:r>
            <a:r>
              <a:rPr lang="de-AT" dirty="0" err="1"/>
              <a:t>LaTeX</a:t>
            </a:r>
            <a:r>
              <a:rPr lang="de-AT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8242377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p41"/>
          <p:cNvSpPr txBox="1">
            <a:spLocks noGrp="1"/>
          </p:cNvSpPr>
          <p:nvPr>
            <p:ph type="title"/>
          </p:nvPr>
        </p:nvSpPr>
        <p:spPr>
          <a:xfrm>
            <a:off x="1246094" y="364671"/>
            <a:ext cx="7048436" cy="548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de-AT" dirty="0" err="1"/>
              <a:t>LaTeX</a:t>
            </a:r>
            <a:r>
              <a:rPr lang="de-AT" dirty="0"/>
              <a:t> vs. klassische Textverarbeitung</a:t>
            </a:r>
            <a:endParaRPr dirty="0"/>
          </a:p>
        </p:txBody>
      </p:sp>
      <p:graphicFrame>
        <p:nvGraphicFramePr>
          <p:cNvPr id="8" name="Tabelle 7">
            <a:extLst>
              <a:ext uri="{FF2B5EF4-FFF2-40B4-BE49-F238E27FC236}">
                <a16:creationId xmlns:a16="http://schemas.microsoft.com/office/drawing/2014/main" id="{FD5022E2-FFB2-475C-8B1A-E2EB8F06C6A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7230425"/>
              </p:ext>
            </p:extLst>
          </p:nvPr>
        </p:nvGraphicFramePr>
        <p:xfrm>
          <a:off x="715050" y="1041773"/>
          <a:ext cx="7713900" cy="3512299"/>
        </p:xfrm>
        <a:graphic>
          <a:graphicData uri="http://schemas.openxmlformats.org/drawingml/2006/table">
            <a:tbl>
              <a:tblPr firstRow="1" bandRow="1">
                <a:tableStyleId>{B2C356FB-967B-4399-A61E-CAD2FFC44142}</a:tableStyleId>
              </a:tblPr>
              <a:tblGrid>
                <a:gridCol w="2081938">
                  <a:extLst>
                    <a:ext uri="{9D8B030D-6E8A-4147-A177-3AD203B41FA5}">
                      <a16:colId xmlns:a16="http://schemas.microsoft.com/office/drawing/2014/main" val="1846711085"/>
                    </a:ext>
                  </a:extLst>
                </a:gridCol>
                <a:gridCol w="3173506">
                  <a:extLst>
                    <a:ext uri="{9D8B030D-6E8A-4147-A177-3AD203B41FA5}">
                      <a16:colId xmlns:a16="http://schemas.microsoft.com/office/drawing/2014/main" val="3543706829"/>
                    </a:ext>
                  </a:extLst>
                </a:gridCol>
                <a:gridCol w="2458456">
                  <a:extLst>
                    <a:ext uri="{9D8B030D-6E8A-4147-A177-3AD203B41FA5}">
                      <a16:colId xmlns:a16="http://schemas.microsoft.com/office/drawing/2014/main" val="424783710"/>
                    </a:ext>
                  </a:extLst>
                </a:gridCol>
              </a:tblGrid>
              <a:tr h="501757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de-AT" b="1" dirty="0">
                          <a:effectLst/>
                          <a:latin typeface="Albert Sans" panose="020B0604020202020204" charset="0"/>
                        </a:rPr>
                        <a:t>Merkmal</a:t>
                      </a:r>
                    </a:p>
                  </a:txBody>
                  <a:tcPr marL="114300" marR="114300" marT="114300" marB="114300" anchor="ctr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de-AT" b="1">
                          <a:effectLst/>
                          <a:latin typeface="Albert Sans" panose="020B0604020202020204" charset="0"/>
                        </a:rPr>
                        <a:t>Word (WYSIWYG)</a:t>
                      </a:r>
                    </a:p>
                  </a:txBody>
                  <a:tcPr marL="114300" marR="114300" marT="114300" marB="114300" anchor="ctr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de-AT" b="1" dirty="0" err="1">
                          <a:effectLst/>
                          <a:latin typeface="Albert Sans" panose="020B0604020202020204" charset="0"/>
                        </a:rPr>
                        <a:t>LaTeX</a:t>
                      </a:r>
                      <a:endParaRPr lang="de-AT" b="1" dirty="0">
                        <a:effectLst/>
                        <a:latin typeface="Albert Sans" panose="020B0604020202020204" charset="0"/>
                      </a:endParaRPr>
                    </a:p>
                  </a:txBody>
                  <a:tcPr marL="114300" marR="114300" marT="114300" marB="114300" anchor="ctr"/>
                </a:tc>
                <a:extLst>
                  <a:ext uri="{0D108BD9-81ED-4DB2-BD59-A6C34878D82A}">
                    <a16:rowId xmlns:a16="http://schemas.microsoft.com/office/drawing/2014/main" val="2160860186"/>
                  </a:ext>
                </a:extLst>
              </a:tr>
              <a:tr h="501757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de-AT">
                          <a:effectLst/>
                          <a:latin typeface="Albert Sans" panose="020B0604020202020204" charset="0"/>
                        </a:rPr>
                        <a:t>Arbeitsweise</a:t>
                      </a:r>
                    </a:p>
                  </a:txBody>
                  <a:tcPr marL="114300" marR="114300" marT="114300" marB="114300" anchor="ctr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>
                          <a:effectLst/>
                          <a:latin typeface="Albert Sans" panose="020B0604020202020204" charset="0"/>
                        </a:rPr>
                        <a:t>„What You See Is What You Get"</a:t>
                      </a:r>
                    </a:p>
                  </a:txBody>
                  <a:tcPr marL="114300" marR="114300" marT="114300" marB="114300" anchor="ctr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de-AT">
                          <a:effectLst/>
                          <a:latin typeface="Albert Sans" panose="020B0604020202020204" charset="0"/>
                        </a:rPr>
                        <a:t>Beschreibung per Befehle</a:t>
                      </a:r>
                    </a:p>
                  </a:txBody>
                  <a:tcPr marL="114300" marR="114300" marT="114300" marB="114300" anchor="ctr"/>
                </a:tc>
                <a:extLst>
                  <a:ext uri="{0D108BD9-81ED-4DB2-BD59-A6C34878D82A}">
                    <a16:rowId xmlns:a16="http://schemas.microsoft.com/office/drawing/2014/main" val="2503874574"/>
                  </a:ext>
                </a:extLst>
              </a:tr>
              <a:tr h="501757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de-AT">
                          <a:effectLst/>
                          <a:latin typeface="Albert Sans" panose="020B0604020202020204" charset="0"/>
                        </a:rPr>
                        <a:t>Aussehen</a:t>
                      </a:r>
                    </a:p>
                  </a:txBody>
                  <a:tcPr marL="114300" marR="114300" marT="114300" marB="114300" anchor="ctr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de-AT">
                          <a:effectLst/>
                          <a:latin typeface="Albert Sans" panose="020B0604020202020204" charset="0"/>
                        </a:rPr>
                        <a:t>manuell formatiert</a:t>
                      </a:r>
                    </a:p>
                  </a:txBody>
                  <a:tcPr marL="114300" marR="114300" marT="114300" marB="114300" anchor="ctr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de-AT">
                          <a:effectLst/>
                          <a:latin typeface="Albert Sans" panose="020B0604020202020204" charset="0"/>
                        </a:rPr>
                        <a:t>automatisch &amp; einheitlich</a:t>
                      </a:r>
                    </a:p>
                  </a:txBody>
                  <a:tcPr marL="114300" marR="114300" marT="114300" marB="114300" anchor="ctr"/>
                </a:tc>
                <a:extLst>
                  <a:ext uri="{0D108BD9-81ED-4DB2-BD59-A6C34878D82A}">
                    <a16:rowId xmlns:a16="http://schemas.microsoft.com/office/drawing/2014/main" val="4073214998"/>
                  </a:ext>
                </a:extLst>
              </a:tr>
              <a:tr h="501757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de-AT">
                          <a:effectLst/>
                          <a:latin typeface="Albert Sans" panose="020B0604020202020204" charset="0"/>
                        </a:rPr>
                        <a:t>Formeln</a:t>
                      </a:r>
                    </a:p>
                  </a:txBody>
                  <a:tcPr marL="114300" marR="114300" marT="114300" marB="114300" anchor="ctr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de-AT">
                          <a:effectLst/>
                          <a:latin typeface="Albert Sans" panose="020B0604020202020204" charset="0"/>
                        </a:rPr>
                        <a:t>umständlich</a:t>
                      </a:r>
                    </a:p>
                  </a:txBody>
                  <a:tcPr marL="114300" marR="114300" marT="114300" marB="114300" anchor="ctr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de-AT">
                          <a:effectLst/>
                          <a:latin typeface="Albert Sans" panose="020B0604020202020204" charset="0"/>
                        </a:rPr>
                        <a:t>sehr komfortabel</a:t>
                      </a:r>
                    </a:p>
                  </a:txBody>
                  <a:tcPr marL="114300" marR="114300" marT="114300" marB="114300" anchor="ctr"/>
                </a:tc>
                <a:extLst>
                  <a:ext uri="{0D108BD9-81ED-4DB2-BD59-A6C34878D82A}">
                    <a16:rowId xmlns:a16="http://schemas.microsoft.com/office/drawing/2014/main" val="3500238740"/>
                  </a:ext>
                </a:extLst>
              </a:tr>
              <a:tr h="501757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de-AT">
                          <a:effectLst/>
                          <a:latin typeface="Albert Sans" panose="020B0604020202020204" charset="0"/>
                        </a:rPr>
                        <a:t>Lange Dokumente</a:t>
                      </a:r>
                    </a:p>
                  </a:txBody>
                  <a:tcPr marL="114300" marR="114300" marT="114300" marB="114300" anchor="ctr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de-AT">
                          <a:effectLst/>
                          <a:latin typeface="Albert Sans" panose="020B0604020202020204" charset="0"/>
                        </a:rPr>
                        <a:t>oft instabil</a:t>
                      </a:r>
                    </a:p>
                  </a:txBody>
                  <a:tcPr marL="114300" marR="114300" marT="114300" marB="114300" anchor="ctr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de-AT">
                          <a:effectLst/>
                          <a:latin typeface="Albert Sans" panose="020B0604020202020204" charset="0"/>
                        </a:rPr>
                        <a:t>sehr stabil</a:t>
                      </a:r>
                    </a:p>
                  </a:txBody>
                  <a:tcPr marL="114300" marR="114300" marT="114300" marB="114300" anchor="ctr"/>
                </a:tc>
                <a:extLst>
                  <a:ext uri="{0D108BD9-81ED-4DB2-BD59-A6C34878D82A}">
                    <a16:rowId xmlns:a16="http://schemas.microsoft.com/office/drawing/2014/main" val="2917667791"/>
                  </a:ext>
                </a:extLst>
              </a:tr>
              <a:tr h="501757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de-AT">
                          <a:effectLst/>
                          <a:latin typeface="Albert Sans" panose="020B0604020202020204" charset="0"/>
                        </a:rPr>
                        <a:t>Verzeichnisse</a:t>
                      </a:r>
                    </a:p>
                  </a:txBody>
                  <a:tcPr marL="114300" marR="114300" marT="114300" marB="114300" anchor="ctr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de-AT">
                          <a:effectLst/>
                          <a:latin typeface="Albert Sans" panose="020B0604020202020204" charset="0"/>
                        </a:rPr>
                        <a:t>teils manuell</a:t>
                      </a:r>
                    </a:p>
                  </a:txBody>
                  <a:tcPr marL="114300" marR="114300" marT="114300" marB="114300" anchor="ctr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de-AT">
                          <a:effectLst/>
                          <a:latin typeface="Albert Sans" panose="020B0604020202020204" charset="0"/>
                        </a:rPr>
                        <a:t>vollautomatisch</a:t>
                      </a:r>
                    </a:p>
                  </a:txBody>
                  <a:tcPr marL="114300" marR="114300" marT="114300" marB="114300" anchor="ctr"/>
                </a:tc>
                <a:extLst>
                  <a:ext uri="{0D108BD9-81ED-4DB2-BD59-A6C34878D82A}">
                    <a16:rowId xmlns:a16="http://schemas.microsoft.com/office/drawing/2014/main" val="1416753864"/>
                  </a:ext>
                </a:extLst>
              </a:tr>
              <a:tr h="501757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de-AT">
                          <a:effectLst/>
                          <a:latin typeface="Albert Sans" panose="020B0604020202020204" charset="0"/>
                        </a:rPr>
                        <a:t>Lernaufwand</a:t>
                      </a:r>
                    </a:p>
                  </a:txBody>
                  <a:tcPr marL="114300" marR="114300" marT="114300" marB="114300" anchor="ctr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de-AT">
                          <a:effectLst/>
                          <a:latin typeface="Albert Sans" panose="020B0604020202020204" charset="0"/>
                        </a:rPr>
                        <a:t>gering</a:t>
                      </a:r>
                    </a:p>
                  </a:txBody>
                  <a:tcPr marL="114300" marR="114300" marT="114300" marB="114300" anchor="ctr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de-AT" dirty="0">
                          <a:effectLst/>
                          <a:latin typeface="Albert Sans" panose="020B0604020202020204" charset="0"/>
                        </a:rPr>
                        <a:t>höher zu Beginn</a:t>
                      </a:r>
                    </a:p>
                  </a:txBody>
                  <a:tcPr marL="114300" marR="114300" marT="114300" marB="114300" anchor="ctr"/>
                </a:tc>
                <a:extLst>
                  <a:ext uri="{0D108BD9-81ED-4DB2-BD59-A6C34878D82A}">
                    <a16:rowId xmlns:a16="http://schemas.microsoft.com/office/drawing/2014/main" val="2693026240"/>
                  </a:ext>
                </a:extLst>
              </a:tr>
            </a:tbl>
          </a:graphicData>
        </a:graphic>
      </p:graphicFrame>
      <p:sp>
        <p:nvSpPr>
          <p:cNvPr id="10" name="Google Shape;250;p41">
            <a:extLst>
              <a:ext uri="{FF2B5EF4-FFF2-40B4-BE49-F238E27FC236}">
                <a16:creationId xmlns:a16="http://schemas.microsoft.com/office/drawing/2014/main" id="{88AF3786-AB70-32B6-BAD1-264E794AF553}"/>
              </a:ext>
            </a:extLst>
          </p:cNvPr>
          <p:cNvSpPr txBox="1">
            <a:spLocks/>
          </p:cNvSpPr>
          <p:nvPr/>
        </p:nvSpPr>
        <p:spPr>
          <a:xfrm>
            <a:off x="580630" y="364671"/>
            <a:ext cx="665464" cy="54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9pPr>
          </a:lstStyle>
          <a:p>
            <a:r>
              <a:rPr lang="de-AT" dirty="0"/>
              <a:t>02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8">
          <a:extLst>
            <a:ext uri="{FF2B5EF4-FFF2-40B4-BE49-F238E27FC236}">
              <a16:creationId xmlns:a16="http://schemas.microsoft.com/office/drawing/2014/main" id="{A5FF7D7E-BAC8-FFD6-C096-97D2EF8363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feld 1">
            <a:extLst>
              <a:ext uri="{FF2B5EF4-FFF2-40B4-BE49-F238E27FC236}">
                <a16:creationId xmlns:a16="http://schemas.microsoft.com/office/drawing/2014/main" id="{3FA0DA8F-A734-6106-FD03-2A787B796B3E}"/>
              </a:ext>
            </a:extLst>
          </p:cNvPr>
          <p:cNvSpPr txBox="1"/>
          <p:nvPr/>
        </p:nvSpPr>
        <p:spPr>
          <a:xfrm>
            <a:off x="699247" y="913371"/>
            <a:ext cx="7969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800" dirty="0">
                <a:latin typeface="Albert Sans" panose="020B0604020202020204" charset="0"/>
              </a:rPr>
              <a:t>Ein Dokument besteht immer aus zwei Bereichen:</a:t>
            </a:r>
          </a:p>
        </p:txBody>
      </p:sp>
      <p:sp>
        <p:nvSpPr>
          <p:cNvPr id="7" name="Textfeld 6">
            <a:extLst>
              <a:ext uri="{FF2B5EF4-FFF2-40B4-BE49-F238E27FC236}">
                <a16:creationId xmlns:a16="http://schemas.microsoft.com/office/drawing/2014/main" id="{306C25A0-92D1-B0F4-F027-EC0CC1A72548}"/>
              </a:ext>
            </a:extLst>
          </p:cNvPr>
          <p:cNvSpPr txBox="1"/>
          <p:nvPr/>
        </p:nvSpPr>
        <p:spPr>
          <a:xfrm>
            <a:off x="699246" y="1290917"/>
            <a:ext cx="633804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800" b="1" dirty="0">
                <a:latin typeface="Albert Sans" panose="020B0604020202020204" charset="0"/>
              </a:rPr>
              <a:t>1. Präambel (Kopfbereich)</a:t>
            </a:r>
            <a:br>
              <a:rPr lang="de-DE" sz="1800" dirty="0">
                <a:latin typeface="Albert Sans" panose="020B0604020202020204" charset="0"/>
              </a:rPr>
            </a:br>
            <a:r>
              <a:rPr lang="de-DE" sz="1800" dirty="0">
                <a:latin typeface="Albert Sans" panose="020B0604020202020204" charset="0"/>
              </a:rPr>
              <a:t>Hier wird festgelegt, </a:t>
            </a:r>
            <a:r>
              <a:rPr lang="de-DE" sz="1800" i="1" dirty="0">
                <a:latin typeface="Albert Sans" panose="020B0604020202020204" charset="0"/>
              </a:rPr>
              <a:t>wie</a:t>
            </a:r>
            <a:r>
              <a:rPr lang="de-DE" sz="1800" dirty="0">
                <a:latin typeface="Albert Sans" panose="020B0604020202020204" charset="0"/>
              </a:rPr>
              <a:t> das Dokument aussieht: Dokumentklasse, Sprache, Schriftart, zusätzliche Pakete.</a:t>
            </a:r>
          </a:p>
          <a:p>
            <a:endParaRPr lang="de-AT" sz="1800" dirty="0"/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D129D93B-890E-E5F0-8681-D0123B3A668E}"/>
              </a:ext>
            </a:extLst>
          </p:cNvPr>
          <p:cNvSpPr txBox="1"/>
          <p:nvPr/>
        </p:nvSpPr>
        <p:spPr>
          <a:xfrm>
            <a:off x="699245" y="2245024"/>
            <a:ext cx="633804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800" b="1" dirty="0">
                <a:latin typeface="Albert Sans" panose="020B0604020202020204" charset="0"/>
              </a:rPr>
              <a:t>2. Dokumentkörper</a:t>
            </a:r>
            <a:br>
              <a:rPr lang="de-DE" sz="1800" dirty="0">
                <a:latin typeface="Albert Sans" panose="020B0604020202020204" charset="0"/>
              </a:rPr>
            </a:br>
            <a:r>
              <a:rPr lang="de-DE" sz="1800" dirty="0">
                <a:latin typeface="Albert Sans" panose="020B0604020202020204" charset="0"/>
              </a:rPr>
              <a:t>Hier steht der eigentliche </a:t>
            </a:r>
            <a:r>
              <a:rPr lang="de-DE" sz="1800" b="1" dirty="0">
                <a:latin typeface="Albert Sans" panose="020B0604020202020204" charset="0"/>
              </a:rPr>
              <a:t>Inhalt</a:t>
            </a:r>
            <a:r>
              <a:rPr lang="de-DE" sz="1800" dirty="0">
                <a:latin typeface="Albert Sans" panose="020B0604020202020204" charset="0"/>
              </a:rPr>
              <a:t>, eingeschlossen zwischen </a:t>
            </a:r>
            <a:r>
              <a:rPr lang="de-DE" sz="1600" dirty="0">
                <a:latin typeface="Cascadia Code" panose="020B0609020000020004" pitchFamily="49" charset="0"/>
                <a:cs typeface="Cascadia Code" panose="020B0609020000020004" pitchFamily="49" charset="0"/>
              </a:rPr>
              <a:t>\</a:t>
            </a:r>
            <a:r>
              <a:rPr lang="de-DE" sz="1600" dirty="0" err="1">
                <a:latin typeface="Cascadia Code" panose="020B0609020000020004" pitchFamily="49" charset="0"/>
                <a:cs typeface="Cascadia Code" panose="020B0609020000020004" pitchFamily="49" charset="0"/>
              </a:rPr>
              <a:t>begin</a:t>
            </a:r>
            <a:r>
              <a:rPr lang="de-DE" sz="1600" dirty="0">
                <a:latin typeface="Cascadia Code" panose="020B0609020000020004" pitchFamily="49" charset="0"/>
                <a:cs typeface="Cascadia Code" panose="020B0609020000020004" pitchFamily="49" charset="0"/>
              </a:rPr>
              <a:t>{</a:t>
            </a:r>
            <a:r>
              <a:rPr lang="de-DE" sz="1600" dirty="0" err="1">
                <a:latin typeface="Cascadia Code" panose="020B0609020000020004" pitchFamily="49" charset="0"/>
                <a:cs typeface="Cascadia Code" panose="020B0609020000020004" pitchFamily="49" charset="0"/>
              </a:rPr>
              <a:t>document</a:t>
            </a:r>
            <a:r>
              <a:rPr lang="de-DE" sz="1600" dirty="0">
                <a:latin typeface="Cascadia Code" panose="020B0609020000020004" pitchFamily="49" charset="0"/>
                <a:cs typeface="Cascadia Code" panose="020B0609020000020004" pitchFamily="49" charset="0"/>
              </a:rPr>
              <a:t>} </a:t>
            </a:r>
            <a:r>
              <a:rPr lang="de-DE" sz="1800" dirty="0">
                <a:latin typeface="Albert Sans" panose="020B0604020202020204" charset="0"/>
              </a:rPr>
              <a:t>und </a:t>
            </a:r>
            <a:r>
              <a:rPr lang="de-DE" sz="1600" dirty="0">
                <a:latin typeface="Cascadia Code" panose="020B0609020000020004" pitchFamily="49" charset="0"/>
                <a:cs typeface="Cascadia Code" panose="020B0609020000020004" pitchFamily="49" charset="0"/>
              </a:rPr>
              <a:t>\end{</a:t>
            </a:r>
            <a:r>
              <a:rPr lang="de-DE" sz="1600" dirty="0" err="1">
                <a:latin typeface="Cascadia Code" panose="020B0609020000020004" pitchFamily="49" charset="0"/>
                <a:cs typeface="Cascadia Code" panose="020B0609020000020004" pitchFamily="49" charset="0"/>
              </a:rPr>
              <a:t>document</a:t>
            </a:r>
            <a:r>
              <a:rPr lang="de-DE" sz="1600" dirty="0">
                <a:latin typeface="Cascadia Code" panose="020B0609020000020004" pitchFamily="49" charset="0"/>
                <a:cs typeface="Cascadia Code" panose="020B0609020000020004" pitchFamily="49" charset="0"/>
              </a:rPr>
              <a:t>}.</a:t>
            </a:r>
          </a:p>
          <a:p>
            <a:endParaRPr lang="de-AT" sz="1800" dirty="0"/>
          </a:p>
        </p:txBody>
      </p:sp>
      <p:sp>
        <p:nvSpPr>
          <p:cNvPr id="10" name="Textfeld 9">
            <a:extLst>
              <a:ext uri="{FF2B5EF4-FFF2-40B4-BE49-F238E27FC236}">
                <a16:creationId xmlns:a16="http://schemas.microsoft.com/office/drawing/2014/main" id="{893D8052-D063-3314-23F7-514E35DD87E1}"/>
              </a:ext>
            </a:extLst>
          </p:cNvPr>
          <p:cNvSpPr txBox="1"/>
          <p:nvPr/>
        </p:nvSpPr>
        <p:spPr>
          <a:xfrm>
            <a:off x="699245" y="3234427"/>
            <a:ext cx="7745510" cy="1384995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de-AT" dirty="0">
                <a:latin typeface="Cascadia Code" panose="020B0609020000020004" pitchFamily="49" charset="0"/>
                <a:cs typeface="Cascadia Code" panose="020B0609020000020004" pitchFamily="49" charset="0"/>
              </a:rPr>
              <a:t>\</a:t>
            </a:r>
            <a:r>
              <a:rPr lang="de-AT" dirty="0" err="1">
                <a:latin typeface="Cascadia Code" panose="020B0609020000020004" pitchFamily="49" charset="0"/>
                <a:cs typeface="Cascadia Code" panose="020B0609020000020004" pitchFamily="49" charset="0"/>
              </a:rPr>
              <a:t>documentclass</a:t>
            </a:r>
            <a:r>
              <a:rPr lang="de-AT" dirty="0">
                <a:latin typeface="Cascadia Code" panose="020B0609020000020004" pitchFamily="49" charset="0"/>
                <a:cs typeface="Cascadia Code" panose="020B0609020000020004" pitchFamily="49" charset="0"/>
              </a:rPr>
              <a:t>{</a:t>
            </a:r>
            <a:r>
              <a:rPr lang="de-AT" dirty="0" err="1">
                <a:latin typeface="Cascadia Code" panose="020B0609020000020004" pitchFamily="49" charset="0"/>
                <a:cs typeface="Cascadia Code" panose="020B0609020000020004" pitchFamily="49" charset="0"/>
              </a:rPr>
              <a:t>article</a:t>
            </a:r>
            <a:r>
              <a:rPr lang="de-AT" dirty="0">
                <a:latin typeface="Cascadia Code" panose="020B0609020000020004" pitchFamily="49" charset="0"/>
                <a:cs typeface="Cascadia Code" panose="020B0609020000020004" pitchFamily="49" charset="0"/>
              </a:rPr>
              <a:t>}     % Dokumenttyp (Präambel)</a:t>
            </a:r>
          </a:p>
          <a:p>
            <a:r>
              <a:rPr lang="de-AT" dirty="0">
                <a:latin typeface="Cascadia Code" panose="020B0609020000020004" pitchFamily="49" charset="0"/>
                <a:cs typeface="Cascadia Code" panose="020B0609020000020004" pitchFamily="49" charset="0"/>
              </a:rPr>
              <a:t>\</a:t>
            </a:r>
            <a:r>
              <a:rPr lang="de-AT" dirty="0" err="1">
                <a:latin typeface="Cascadia Code" panose="020B0609020000020004" pitchFamily="49" charset="0"/>
                <a:cs typeface="Cascadia Code" panose="020B0609020000020004" pitchFamily="49" charset="0"/>
              </a:rPr>
              <a:t>usepackage</a:t>
            </a:r>
            <a:r>
              <a:rPr lang="de-AT" dirty="0">
                <a:latin typeface="Cascadia Code" panose="020B0609020000020004" pitchFamily="49" charset="0"/>
                <a:cs typeface="Cascadia Code" panose="020B0609020000020004" pitchFamily="49" charset="0"/>
              </a:rPr>
              <a:t>[</a:t>
            </a:r>
            <a:r>
              <a:rPr lang="de-AT" dirty="0" err="1">
                <a:latin typeface="Cascadia Code" panose="020B0609020000020004" pitchFamily="49" charset="0"/>
                <a:cs typeface="Cascadia Code" panose="020B0609020000020004" pitchFamily="49" charset="0"/>
              </a:rPr>
              <a:t>ngerman</a:t>
            </a:r>
            <a:r>
              <a:rPr lang="de-AT" dirty="0">
                <a:latin typeface="Cascadia Code" panose="020B0609020000020004" pitchFamily="49" charset="0"/>
                <a:cs typeface="Cascadia Code" panose="020B0609020000020004" pitchFamily="49" charset="0"/>
              </a:rPr>
              <a:t>]{</a:t>
            </a:r>
            <a:r>
              <a:rPr lang="de-AT" dirty="0" err="1">
                <a:latin typeface="Cascadia Code" panose="020B0609020000020004" pitchFamily="49" charset="0"/>
                <a:cs typeface="Cascadia Code" panose="020B0609020000020004" pitchFamily="49" charset="0"/>
              </a:rPr>
              <a:t>babel</a:t>
            </a:r>
            <a:r>
              <a:rPr lang="de-AT" dirty="0">
                <a:latin typeface="Cascadia Code" panose="020B0609020000020004" pitchFamily="49" charset="0"/>
                <a:cs typeface="Cascadia Code" panose="020B0609020000020004" pitchFamily="49" charset="0"/>
              </a:rPr>
              <a:t>} % Deutsche Sprache</a:t>
            </a:r>
          </a:p>
          <a:p>
            <a:endParaRPr lang="de-AT" dirty="0">
              <a:latin typeface="Cascadia Code" panose="020B0609020000020004" pitchFamily="49" charset="0"/>
              <a:cs typeface="Cascadia Code" panose="020B0609020000020004" pitchFamily="49" charset="0"/>
            </a:endParaRPr>
          </a:p>
          <a:p>
            <a:r>
              <a:rPr lang="de-AT" dirty="0">
                <a:latin typeface="Cascadia Code" panose="020B0609020000020004" pitchFamily="49" charset="0"/>
                <a:cs typeface="Cascadia Code" panose="020B0609020000020004" pitchFamily="49" charset="0"/>
              </a:rPr>
              <a:t>\</a:t>
            </a:r>
            <a:r>
              <a:rPr lang="de-AT" dirty="0" err="1">
                <a:latin typeface="Cascadia Code" panose="020B0609020000020004" pitchFamily="49" charset="0"/>
                <a:cs typeface="Cascadia Code" panose="020B0609020000020004" pitchFamily="49" charset="0"/>
              </a:rPr>
              <a:t>begin</a:t>
            </a:r>
            <a:r>
              <a:rPr lang="de-AT" dirty="0">
                <a:latin typeface="Cascadia Code" panose="020B0609020000020004" pitchFamily="49" charset="0"/>
                <a:cs typeface="Cascadia Code" panose="020B0609020000020004" pitchFamily="49" charset="0"/>
              </a:rPr>
              <a:t>{</a:t>
            </a:r>
            <a:r>
              <a:rPr lang="de-AT" dirty="0" err="1">
                <a:latin typeface="Cascadia Code" panose="020B0609020000020004" pitchFamily="49" charset="0"/>
                <a:cs typeface="Cascadia Code" panose="020B0609020000020004" pitchFamily="49" charset="0"/>
              </a:rPr>
              <a:t>document</a:t>
            </a:r>
            <a:r>
              <a:rPr lang="de-AT" dirty="0">
                <a:latin typeface="Cascadia Code" panose="020B0609020000020004" pitchFamily="49" charset="0"/>
                <a:cs typeface="Cascadia Code" panose="020B0609020000020004" pitchFamily="49" charset="0"/>
              </a:rPr>
              <a:t>}            % Beginn des Inhalts</a:t>
            </a:r>
          </a:p>
          <a:p>
            <a:r>
              <a:rPr lang="de-AT" dirty="0">
                <a:latin typeface="Cascadia Code" panose="020B0609020000020004" pitchFamily="49" charset="0"/>
                <a:cs typeface="Cascadia Code" panose="020B0609020000020004" pitchFamily="49" charset="0"/>
              </a:rPr>
              <a:t>Hier steht der Text.</a:t>
            </a:r>
          </a:p>
          <a:p>
            <a:r>
              <a:rPr lang="de-AT" dirty="0">
                <a:latin typeface="Cascadia Code" panose="020B0609020000020004" pitchFamily="49" charset="0"/>
                <a:cs typeface="Cascadia Code" panose="020B0609020000020004" pitchFamily="49" charset="0"/>
              </a:rPr>
              <a:t>\end{</a:t>
            </a:r>
            <a:r>
              <a:rPr lang="de-AT" dirty="0" err="1">
                <a:latin typeface="Cascadia Code" panose="020B0609020000020004" pitchFamily="49" charset="0"/>
                <a:cs typeface="Cascadia Code" panose="020B0609020000020004" pitchFamily="49" charset="0"/>
              </a:rPr>
              <a:t>document</a:t>
            </a:r>
            <a:r>
              <a:rPr lang="de-AT" dirty="0">
                <a:latin typeface="Cascadia Code" panose="020B0609020000020004" pitchFamily="49" charset="0"/>
                <a:cs typeface="Cascadia Code" panose="020B0609020000020004" pitchFamily="49" charset="0"/>
              </a:rPr>
              <a:t>}              % Ende des Inhalts</a:t>
            </a:r>
          </a:p>
        </p:txBody>
      </p:sp>
      <p:sp>
        <p:nvSpPr>
          <p:cNvPr id="5" name="Google Shape;250;p41">
            <a:extLst>
              <a:ext uri="{FF2B5EF4-FFF2-40B4-BE49-F238E27FC236}">
                <a16:creationId xmlns:a16="http://schemas.microsoft.com/office/drawing/2014/main" id="{F50A0AC2-AA8D-A666-A9D8-7C46ED375EA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246094" y="364671"/>
            <a:ext cx="7048436" cy="548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de-AT" dirty="0"/>
              <a:t>Aufbau eines </a:t>
            </a:r>
            <a:r>
              <a:rPr lang="de-AT" dirty="0" err="1"/>
              <a:t>LaTeX</a:t>
            </a:r>
            <a:r>
              <a:rPr lang="de-AT" dirty="0"/>
              <a:t>-Dokuments</a:t>
            </a:r>
            <a:endParaRPr dirty="0"/>
          </a:p>
        </p:txBody>
      </p:sp>
      <p:sp>
        <p:nvSpPr>
          <p:cNvPr id="6" name="Google Shape;250;p41">
            <a:extLst>
              <a:ext uri="{FF2B5EF4-FFF2-40B4-BE49-F238E27FC236}">
                <a16:creationId xmlns:a16="http://schemas.microsoft.com/office/drawing/2014/main" id="{3DCF620C-578F-8621-42C2-481B37430A9C}"/>
              </a:ext>
            </a:extLst>
          </p:cNvPr>
          <p:cNvSpPr txBox="1">
            <a:spLocks/>
          </p:cNvSpPr>
          <p:nvPr/>
        </p:nvSpPr>
        <p:spPr>
          <a:xfrm>
            <a:off x="580630" y="364671"/>
            <a:ext cx="665464" cy="54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9pPr>
          </a:lstStyle>
          <a:p>
            <a:r>
              <a:rPr lang="de-AT" dirty="0"/>
              <a:t>03</a:t>
            </a:r>
          </a:p>
        </p:txBody>
      </p:sp>
    </p:spTree>
    <p:extLst>
      <p:ext uri="{BB962C8B-B14F-4D97-AF65-F5344CB8AC3E}">
        <p14:creationId xmlns:p14="http://schemas.microsoft.com/office/powerpoint/2010/main" val="18439011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8">
          <a:extLst>
            <a:ext uri="{FF2B5EF4-FFF2-40B4-BE49-F238E27FC236}">
              <a16:creationId xmlns:a16="http://schemas.microsoft.com/office/drawing/2014/main" id="{C958D416-96A2-C9EB-0BE2-AEE451B4D0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feld 1">
            <a:extLst>
              <a:ext uri="{FF2B5EF4-FFF2-40B4-BE49-F238E27FC236}">
                <a16:creationId xmlns:a16="http://schemas.microsoft.com/office/drawing/2014/main" id="{BE4CFF8F-9603-0F5D-4AF2-806261B71093}"/>
              </a:ext>
            </a:extLst>
          </p:cNvPr>
          <p:cNvSpPr txBox="1"/>
          <p:nvPr/>
        </p:nvSpPr>
        <p:spPr>
          <a:xfrm>
            <a:off x="593746" y="913371"/>
            <a:ext cx="79696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800" dirty="0">
                <a:latin typeface="Albert Sans" panose="020B0604020202020204" charset="0"/>
              </a:rPr>
              <a:t>Die Dokumentklasse legt den Grundtyp des Dokuments fest und wird mit </a:t>
            </a:r>
            <a:r>
              <a:rPr lang="de-DE" sz="1600" dirty="0">
                <a:latin typeface="Cascadia Code" panose="020B0609020000020004" pitchFamily="49" charset="0"/>
                <a:cs typeface="Cascadia Code" panose="020B0609020000020004" pitchFamily="49" charset="0"/>
              </a:rPr>
              <a:t>\</a:t>
            </a:r>
            <a:r>
              <a:rPr lang="de-DE" sz="1600" dirty="0" err="1">
                <a:latin typeface="Cascadia Code" panose="020B0609020000020004" pitchFamily="49" charset="0"/>
                <a:cs typeface="Cascadia Code" panose="020B0609020000020004" pitchFamily="49" charset="0"/>
              </a:rPr>
              <a:t>documentclass</a:t>
            </a:r>
            <a:r>
              <a:rPr lang="de-DE" sz="1600" dirty="0">
                <a:latin typeface="Cascadia Code" panose="020B0609020000020004" pitchFamily="49" charset="0"/>
                <a:cs typeface="Cascadia Code" panose="020B0609020000020004" pitchFamily="49" charset="0"/>
              </a:rPr>
              <a:t>{...} </a:t>
            </a:r>
            <a:r>
              <a:rPr lang="de-DE" sz="1800" dirty="0">
                <a:latin typeface="Albert Sans" panose="020B0604020202020204" charset="0"/>
              </a:rPr>
              <a:t>gewählt.</a:t>
            </a:r>
          </a:p>
        </p:txBody>
      </p:sp>
      <p:graphicFrame>
        <p:nvGraphicFramePr>
          <p:cNvPr id="3" name="Tabelle 2">
            <a:extLst>
              <a:ext uri="{FF2B5EF4-FFF2-40B4-BE49-F238E27FC236}">
                <a16:creationId xmlns:a16="http://schemas.microsoft.com/office/drawing/2014/main" id="{67E1AF41-5E23-BA34-A320-6AEE948F591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1600352"/>
              </p:ext>
            </p:extLst>
          </p:nvPr>
        </p:nvGraphicFramePr>
        <p:xfrm>
          <a:off x="664426" y="1660103"/>
          <a:ext cx="7828264" cy="2214372"/>
        </p:xfrm>
        <a:graphic>
          <a:graphicData uri="http://schemas.openxmlformats.org/drawingml/2006/table">
            <a:tbl>
              <a:tblPr firstRow="1" bandRow="1">
                <a:tableStyleId>{B2C356FB-967B-4399-A61E-CAD2FFC44142}</a:tableStyleId>
              </a:tblPr>
              <a:tblGrid>
                <a:gridCol w="2465294">
                  <a:extLst>
                    <a:ext uri="{9D8B030D-6E8A-4147-A177-3AD203B41FA5}">
                      <a16:colId xmlns:a16="http://schemas.microsoft.com/office/drawing/2014/main" val="3472588524"/>
                    </a:ext>
                  </a:extLst>
                </a:gridCol>
                <a:gridCol w="5362970">
                  <a:extLst>
                    <a:ext uri="{9D8B030D-6E8A-4147-A177-3AD203B41FA5}">
                      <a16:colId xmlns:a16="http://schemas.microsoft.com/office/drawing/2014/main" val="91604261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de-AT" b="1" dirty="0">
                          <a:effectLst/>
                          <a:latin typeface="Albert Sans" panose="020B0604020202020204" charset="0"/>
                        </a:rPr>
                        <a:t>Klasse</a:t>
                      </a:r>
                    </a:p>
                  </a:txBody>
                  <a:tcPr marL="114300" marR="114300" marT="114300" marB="114300" anchor="ctr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de-AT" b="1" dirty="0">
                          <a:effectLst/>
                          <a:latin typeface="Albert Sans" panose="020B0604020202020204" charset="0"/>
                        </a:rPr>
                        <a:t>Verwendung</a:t>
                      </a:r>
                    </a:p>
                  </a:txBody>
                  <a:tcPr marL="114300" marR="114300" marT="114300" marB="114300" anchor="ctr"/>
                </a:tc>
                <a:extLst>
                  <a:ext uri="{0D108BD9-81ED-4DB2-BD59-A6C34878D82A}">
                    <a16:rowId xmlns:a16="http://schemas.microsoft.com/office/drawing/2014/main" val="318632544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>
                        <a:lnSpc>
                          <a:spcPts val="1800"/>
                        </a:lnSpc>
                        <a:buNone/>
                      </a:pPr>
                      <a:r>
                        <a:rPr lang="de-AT" dirty="0" err="1">
                          <a:solidFill>
                            <a:schemeClr val="tx1"/>
                          </a:solidFill>
                          <a:effectLst/>
                          <a:latin typeface="Cascadia Code" panose="020B0609020000020004" pitchFamily="49" charset="0"/>
                          <a:cs typeface="Cascadia Code" panose="020B0609020000020004" pitchFamily="49" charset="0"/>
                        </a:rPr>
                        <a:t>article</a:t>
                      </a:r>
                      <a:endParaRPr lang="de-AT" dirty="0">
                        <a:solidFill>
                          <a:schemeClr val="tx1"/>
                        </a:solidFill>
                        <a:effectLst/>
                        <a:latin typeface="Cascadia Code" panose="020B0609020000020004" pitchFamily="49" charset="0"/>
                        <a:cs typeface="Cascadia Code" panose="020B0609020000020004" pitchFamily="49" charset="0"/>
                      </a:endParaRPr>
                    </a:p>
                  </a:txBody>
                  <a:tcPr marL="114300" marR="114300" marT="114300" marB="114300" anchor="ctr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de-AT">
                          <a:effectLst/>
                          <a:latin typeface="Albert Sans" panose="020B0604020202020204" charset="0"/>
                        </a:rPr>
                        <a:t>Aufsätze, kurze Berichte, Artikel</a:t>
                      </a:r>
                    </a:p>
                  </a:txBody>
                  <a:tcPr marL="114300" marR="114300" marT="114300" marB="114300" anchor="ctr"/>
                </a:tc>
                <a:extLst>
                  <a:ext uri="{0D108BD9-81ED-4DB2-BD59-A6C34878D82A}">
                    <a16:rowId xmlns:a16="http://schemas.microsoft.com/office/drawing/2014/main" val="32189396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>
                        <a:lnSpc>
                          <a:spcPts val="1800"/>
                        </a:lnSpc>
                        <a:buNone/>
                      </a:pPr>
                      <a:r>
                        <a:rPr lang="de-AT" dirty="0" err="1">
                          <a:solidFill>
                            <a:schemeClr val="tx1"/>
                          </a:solidFill>
                          <a:effectLst/>
                          <a:latin typeface="Cascadia Code" panose="020B0609020000020004" pitchFamily="49" charset="0"/>
                          <a:cs typeface="Cascadia Code" panose="020B0609020000020004" pitchFamily="49" charset="0"/>
                        </a:rPr>
                        <a:t>report</a:t>
                      </a:r>
                      <a:endParaRPr lang="de-AT" dirty="0">
                        <a:solidFill>
                          <a:schemeClr val="tx1"/>
                        </a:solidFill>
                        <a:effectLst/>
                        <a:latin typeface="Cascadia Code" panose="020B0609020000020004" pitchFamily="49" charset="0"/>
                        <a:cs typeface="Cascadia Code" panose="020B0609020000020004" pitchFamily="49" charset="0"/>
                      </a:endParaRPr>
                    </a:p>
                  </a:txBody>
                  <a:tcPr marL="114300" marR="114300" marT="114300" marB="114300" anchor="ctr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de-DE" dirty="0">
                          <a:effectLst/>
                          <a:latin typeface="Albert Sans" panose="020B0604020202020204" charset="0"/>
                        </a:rPr>
                        <a:t>längere Berichte, Studienarbeiten (mit Kapiteln)</a:t>
                      </a:r>
                    </a:p>
                  </a:txBody>
                  <a:tcPr marL="114300" marR="114300" marT="114300" marB="114300" anchor="ctr"/>
                </a:tc>
                <a:extLst>
                  <a:ext uri="{0D108BD9-81ED-4DB2-BD59-A6C34878D82A}">
                    <a16:rowId xmlns:a16="http://schemas.microsoft.com/office/drawing/2014/main" val="17029020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>
                        <a:lnSpc>
                          <a:spcPts val="1800"/>
                        </a:lnSpc>
                        <a:buNone/>
                      </a:pPr>
                      <a:r>
                        <a:rPr lang="de-AT" dirty="0" err="1">
                          <a:solidFill>
                            <a:schemeClr val="tx1"/>
                          </a:solidFill>
                          <a:effectLst/>
                          <a:latin typeface="Cascadia Code" panose="020B0609020000020004" pitchFamily="49" charset="0"/>
                          <a:cs typeface="Cascadia Code" panose="020B0609020000020004" pitchFamily="49" charset="0"/>
                        </a:rPr>
                        <a:t>book</a:t>
                      </a:r>
                      <a:endParaRPr lang="de-AT" dirty="0">
                        <a:solidFill>
                          <a:schemeClr val="tx1"/>
                        </a:solidFill>
                        <a:effectLst/>
                        <a:latin typeface="Cascadia Code" panose="020B0609020000020004" pitchFamily="49" charset="0"/>
                        <a:cs typeface="Cascadia Code" panose="020B0609020000020004" pitchFamily="49" charset="0"/>
                      </a:endParaRPr>
                    </a:p>
                  </a:txBody>
                  <a:tcPr marL="114300" marR="114300" marT="114300" marB="114300" anchor="ctr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de-AT" dirty="0">
                          <a:effectLst/>
                          <a:latin typeface="Albert Sans" panose="020B0604020202020204" charset="0"/>
                        </a:rPr>
                        <a:t>Bücher (mit Kapiteln, doppelseitig)</a:t>
                      </a:r>
                    </a:p>
                  </a:txBody>
                  <a:tcPr marL="114300" marR="114300" marT="114300" marB="114300" anchor="ctr"/>
                </a:tc>
                <a:extLst>
                  <a:ext uri="{0D108BD9-81ED-4DB2-BD59-A6C34878D82A}">
                    <a16:rowId xmlns:a16="http://schemas.microsoft.com/office/drawing/2014/main" val="31372072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>
                        <a:lnSpc>
                          <a:spcPts val="1800"/>
                        </a:lnSpc>
                        <a:buNone/>
                      </a:pPr>
                      <a:r>
                        <a:rPr lang="de-AT" dirty="0" err="1">
                          <a:solidFill>
                            <a:schemeClr val="tx1"/>
                          </a:solidFill>
                          <a:effectLst/>
                          <a:latin typeface="Cascadia Code" panose="020B0609020000020004" pitchFamily="49" charset="0"/>
                          <a:cs typeface="Cascadia Code" panose="020B0609020000020004" pitchFamily="49" charset="0"/>
                        </a:rPr>
                        <a:t>beamer</a:t>
                      </a:r>
                      <a:endParaRPr lang="de-AT" dirty="0">
                        <a:solidFill>
                          <a:schemeClr val="tx1"/>
                        </a:solidFill>
                        <a:effectLst/>
                        <a:latin typeface="Cascadia Code" panose="020B0609020000020004" pitchFamily="49" charset="0"/>
                        <a:cs typeface="Cascadia Code" panose="020B0609020000020004" pitchFamily="49" charset="0"/>
                      </a:endParaRPr>
                    </a:p>
                  </a:txBody>
                  <a:tcPr marL="114300" marR="114300" marT="114300" marB="114300" anchor="ctr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de-AT" dirty="0">
                          <a:effectLst/>
                          <a:latin typeface="Albert Sans" panose="020B0604020202020204" charset="0"/>
                        </a:rPr>
                        <a:t>Präsentationen (ähnlich PowerPoint)</a:t>
                      </a:r>
                    </a:p>
                  </a:txBody>
                  <a:tcPr marL="114300" marR="114300" marT="114300" marB="114300" anchor="ctr"/>
                </a:tc>
                <a:extLst>
                  <a:ext uri="{0D108BD9-81ED-4DB2-BD59-A6C34878D82A}">
                    <a16:rowId xmlns:a16="http://schemas.microsoft.com/office/drawing/2014/main" val="1163284471"/>
                  </a:ext>
                </a:extLst>
              </a:tr>
            </a:tbl>
          </a:graphicData>
        </a:graphic>
      </p:graphicFrame>
      <p:sp>
        <p:nvSpPr>
          <p:cNvPr id="5" name="Textfeld 4">
            <a:extLst>
              <a:ext uri="{FF2B5EF4-FFF2-40B4-BE49-F238E27FC236}">
                <a16:creationId xmlns:a16="http://schemas.microsoft.com/office/drawing/2014/main" id="{F5EA39B5-CBE6-4819-BA14-60463BBEB407}"/>
              </a:ext>
            </a:extLst>
          </p:cNvPr>
          <p:cNvSpPr txBox="1"/>
          <p:nvPr/>
        </p:nvSpPr>
        <p:spPr>
          <a:xfrm>
            <a:off x="664426" y="4397101"/>
            <a:ext cx="7828264" cy="307777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de-AT" dirty="0">
                <a:latin typeface="Cascadia Code" panose="020B0609020000020004" pitchFamily="49" charset="0"/>
                <a:cs typeface="Cascadia Code" panose="020B0609020000020004" pitchFamily="49" charset="0"/>
              </a:rPr>
              <a:t>\</a:t>
            </a:r>
            <a:r>
              <a:rPr lang="de-AT" dirty="0" err="1">
                <a:latin typeface="Cascadia Code" panose="020B0609020000020004" pitchFamily="49" charset="0"/>
                <a:cs typeface="Cascadia Code" panose="020B0609020000020004" pitchFamily="49" charset="0"/>
              </a:rPr>
              <a:t>documentclass</a:t>
            </a:r>
            <a:r>
              <a:rPr lang="de-AT" dirty="0">
                <a:latin typeface="Cascadia Code" panose="020B0609020000020004" pitchFamily="49" charset="0"/>
                <a:cs typeface="Cascadia Code" panose="020B0609020000020004" pitchFamily="49" charset="0"/>
              </a:rPr>
              <a:t>[12pt, a4paper]{</a:t>
            </a:r>
            <a:r>
              <a:rPr lang="de-AT" dirty="0" err="1">
                <a:latin typeface="Cascadia Code" panose="020B0609020000020004" pitchFamily="49" charset="0"/>
                <a:cs typeface="Cascadia Code" panose="020B0609020000020004" pitchFamily="49" charset="0"/>
              </a:rPr>
              <a:t>article</a:t>
            </a:r>
            <a:r>
              <a:rPr lang="de-AT" dirty="0">
                <a:latin typeface="Cascadia Code" panose="020B0609020000020004" pitchFamily="49" charset="0"/>
                <a:cs typeface="Cascadia Code" panose="020B0609020000020004" pitchFamily="49" charset="0"/>
              </a:rPr>
              <a:t>}</a:t>
            </a:r>
          </a:p>
        </p:txBody>
      </p:sp>
      <p:sp>
        <p:nvSpPr>
          <p:cNvPr id="6" name="Textfeld 5">
            <a:extLst>
              <a:ext uri="{FF2B5EF4-FFF2-40B4-BE49-F238E27FC236}">
                <a16:creationId xmlns:a16="http://schemas.microsoft.com/office/drawing/2014/main" id="{1158C154-D952-7C16-EEB8-45BF15E40599}"/>
              </a:ext>
            </a:extLst>
          </p:cNvPr>
          <p:cNvSpPr txBox="1"/>
          <p:nvPr/>
        </p:nvSpPr>
        <p:spPr>
          <a:xfrm>
            <a:off x="589595" y="4036432"/>
            <a:ext cx="79696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b="1" dirty="0"/>
              <a:t>Optionen</a:t>
            </a:r>
            <a:r>
              <a:rPr lang="de-DE" dirty="0"/>
              <a:t> lassen sich in eckigen Klammern angeben, z. B. Schriftgröße oder Papierformat:</a:t>
            </a:r>
            <a:endParaRPr lang="de-DE" sz="1600" dirty="0">
              <a:latin typeface="Albert Sans" panose="020B0604020202020204" charset="0"/>
            </a:endParaRPr>
          </a:p>
        </p:txBody>
      </p:sp>
      <p:sp>
        <p:nvSpPr>
          <p:cNvPr id="12" name="Google Shape;250;p41">
            <a:extLst>
              <a:ext uri="{FF2B5EF4-FFF2-40B4-BE49-F238E27FC236}">
                <a16:creationId xmlns:a16="http://schemas.microsoft.com/office/drawing/2014/main" id="{358AF776-6708-E84C-2E6A-0352B2752C17}"/>
              </a:ext>
            </a:extLst>
          </p:cNvPr>
          <p:cNvSpPr txBox="1">
            <a:spLocks/>
          </p:cNvSpPr>
          <p:nvPr/>
        </p:nvSpPr>
        <p:spPr>
          <a:xfrm>
            <a:off x="1246094" y="364671"/>
            <a:ext cx="7048436" cy="54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9pPr>
          </a:lstStyle>
          <a:p>
            <a:r>
              <a:rPr lang="de-AT" dirty="0"/>
              <a:t>Dokumentklassen</a:t>
            </a:r>
          </a:p>
        </p:txBody>
      </p:sp>
      <p:sp>
        <p:nvSpPr>
          <p:cNvPr id="13" name="Google Shape;250;p41">
            <a:extLst>
              <a:ext uri="{FF2B5EF4-FFF2-40B4-BE49-F238E27FC236}">
                <a16:creationId xmlns:a16="http://schemas.microsoft.com/office/drawing/2014/main" id="{91CD957D-09A4-0B5B-8F0F-56B6E4017B63}"/>
              </a:ext>
            </a:extLst>
          </p:cNvPr>
          <p:cNvSpPr txBox="1">
            <a:spLocks/>
          </p:cNvSpPr>
          <p:nvPr/>
        </p:nvSpPr>
        <p:spPr>
          <a:xfrm>
            <a:off x="580630" y="364671"/>
            <a:ext cx="665464" cy="54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9pPr>
          </a:lstStyle>
          <a:p>
            <a:r>
              <a:rPr lang="de-AT" dirty="0"/>
              <a:t>04</a:t>
            </a:r>
          </a:p>
        </p:txBody>
      </p:sp>
    </p:spTree>
    <p:extLst>
      <p:ext uri="{BB962C8B-B14F-4D97-AF65-F5344CB8AC3E}">
        <p14:creationId xmlns:p14="http://schemas.microsoft.com/office/powerpoint/2010/main" val="25620395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8">
          <a:extLst>
            <a:ext uri="{FF2B5EF4-FFF2-40B4-BE49-F238E27FC236}">
              <a16:creationId xmlns:a16="http://schemas.microsoft.com/office/drawing/2014/main" id="{EE20B280-53C3-EF2A-A816-5A7D387B63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feld 1">
            <a:extLst>
              <a:ext uri="{FF2B5EF4-FFF2-40B4-BE49-F238E27FC236}">
                <a16:creationId xmlns:a16="http://schemas.microsoft.com/office/drawing/2014/main" id="{62083BD8-9C5B-8CF4-14D7-8F29D07355C5}"/>
              </a:ext>
            </a:extLst>
          </p:cNvPr>
          <p:cNvSpPr txBox="1"/>
          <p:nvPr/>
        </p:nvSpPr>
        <p:spPr>
          <a:xfrm>
            <a:off x="584781" y="913371"/>
            <a:ext cx="79696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b="1" dirty="0">
                <a:latin typeface="Albert Sans" panose="020B0604020202020204" charset="0"/>
              </a:rPr>
              <a:t>Was sind Pakete?</a:t>
            </a:r>
          </a:p>
          <a:p>
            <a:r>
              <a:rPr lang="de-DE" sz="1600" dirty="0">
                <a:latin typeface="Albert Sans" panose="020B0604020202020204" charset="0"/>
              </a:rPr>
              <a:t>Pakete erweitern den Funktionsumfang von </a:t>
            </a:r>
            <a:r>
              <a:rPr lang="de-DE" sz="1600" dirty="0" err="1">
                <a:latin typeface="Albert Sans" panose="020B0604020202020204" charset="0"/>
              </a:rPr>
              <a:t>LaTeX</a:t>
            </a:r>
            <a:r>
              <a:rPr lang="de-DE" sz="1600" dirty="0">
                <a:latin typeface="Albert Sans" panose="020B0604020202020204" charset="0"/>
              </a:rPr>
              <a:t>. Sie werden in der Präambel mit \</a:t>
            </a:r>
            <a:r>
              <a:rPr lang="de-DE" sz="1600" dirty="0" err="1">
                <a:latin typeface="Albert Sans" panose="020B0604020202020204" charset="0"/>
              </a:rPr>
              <a:t>usepackage</a:t>
            </a:r>
            <a:r>
              <a:rPr lang="de-DE" sz="1600" dirty="0">
                <a:latin typeface="Albert Sans" panose="020B0604020202020204" charset="0"/>
              </a:rPr>
              <a:t>{...} eingebunden – vergleichbar mit Erweiterungen oder Add-</a:t>
            </a:r>
            <a:r>
              <a:rPr lang="de-DE" sz="1600" dirty="0" err="1">
                <a:latin typeface="Albert Sans" panose="020B0604020202020204" charset="0"/>
              </a:rPr>
              <a:t>ons</a:t>
            </a:r>
            <a:r>
              <a:rPr lang="de-DE" sz="1600" dirty="0">
                <a:latin typeface="Albert Sans" panose="020B0604020202020204" charset="0"/>
              </a:rPr>
              <a:t>.</a:t>
            </a:r>
          </a:p>
        </p:txBody>
      </p:sp>
      <p:graphicFrame>
        <p:nvGraphicFramePr>
          <p:cNvPr id="3" name="Tabelle 2">
            <a:extLst>
              <a:ext uri="{FF2B5EF4-FFF2-40B4-BE49-F238E27FC236}">
                <a16:creationId xmlns:a16="http://schemas.microsoft.com/office/drawing/2014/main" id="{732A728F-7BDB-09BB-51E3-F615085D5FA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9439975"/>
              </p:ext>
            </p:extLst>
          </p:nvPr>
        </p:nvGraphicFramePr>
        <p:xfrm>
          <a:off x="664426" y="1826274"/>
          <a:ext cx="7828264" cy="2214372"/>
        </p:xfrm>
        <a:graphic>
          <a:graphicData uri="http://schemas.openxmlformats.org/drawingml/2006/table">
            <a:tbl>
              <a:tblPr firstRow="1" bandRow="1">
                <a:tableStyleId>{B2C356FB-967B-4399-A61E-CAD2FFC44142}</a:tableStyleId>
              </a:tblPr>
              <a:tblGrid>
                <a:gridCol w="2465294">
                  <a:extLst>
                    <a:ext uri="{9D8B030D-6E8A-4147-A177-3AD203B41FA5}">
                      <a16:colId xmlns:a16="http://schemas.microsoft.com/office/drawing/2014/main" val="3472588524"/>
                    </a:ext>
                  </a:extLst>
                </a:gridCol>
                <a:gridCol w="5362970">
                  <a:extLst>
                    <a:ext uri="{9D8B030D-6E8A-4147-A177-3AD203B41FA5}">
                      <a16:colId xmlns:a16="http://schemas.microsoft.com/office/drawing/2014/main" val="91604261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de-AT" b="1" dirty="0">
                          <a:solidFill>
                            <a:schemeClr val="tx1"/>
                          </a:solidFill>
                          <a:effectLst/>
                          <a:latin typeface="Albert Sans" panose="020B0604020202020204" charset="0"/>
                        </a:rPr>
                        <a:t>Paket</a:t>
                      </a:r>
                    </a:p>
                  </a:txBody>
                  <a:tcPr marL="114300" marR="114300" marT="114300" marB="114300" anchor="ctr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de-AT" b="1">
                          <a:solidFill>
                            <a:schemeClr val="tx1"/>
                          </a:solidFill>
                          <a:effectLst/>
                          <a:latin typeface="Albert Sans" panose="020B0604020202020204" charset="0"/>
                        </a:rPr>
                        <a:t>Funktion</a:t>
                      </a:r>
                    </a:p>
                  </a:txBody>
                  <a:tcPr marL="114300" marR="114300" marT="114300" marB="114300" anchor="ctr"/>
                </a:tc>
                <a:extLst>
                  <a:ext uri="{0D108BD9-81ED-4DB2-BD59-A6C34878D82A}">
                    <a16:rowId xmlns:a16="http://schemas.microsoft.com/office/drawing/2014/main" val="318632544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>
                        <a:lnSpc>
                          <a:spcPts val="1800"/>
                        </a:lnSpc>
                        <a:buNone/>
                      </a:pPr>
                      <a:r>
                        <a:rPr lang="de-AT">
                          <a:solidFill>
                            <a:schemeClr val="tx1"/>
                          </a:solidFill>
                          <a:effectLst/>
                          <a:latin typeface="Cascadia Code" panose="020B0609020000020004" pitchFamily="49" charset="0"/>
                          <a:cs typeface="Cascadia Code" panose="020B0609020000020004" pitchFamily="49" charset="0"/>
                        </a:rPr>
                        <a:t>babel</a:t>
                      </a:r>
                    </a:p>
                  </a:txBody>
                  <a:tcPr marL="114300" marR="114300" marT="114300" marB="114300" anchor="ctr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de-AT">
                          <a:solidFill>
                            <a:schemeClr val="tx1"/>
                          </a:solidFill>
                          <a:effectLst/>
                          <a:latin typeface="Albert Sans" panose="020B0604020202020204" charset="0"/>
                        </a:rPr>
                        <a:t>Sprachunterstützung (z. B. Deutsch)</a:t>
                      </a:r>
                    </a:p>
                  </a:txBody>
                  <a:tcPr marL="114300" marR="114300" marT="114300" marB="114300" anchor="ctr"/>
                </a:tc>
                <a:extLst>
                  <a:ext uri="{0D108BD9-81ED-4DB2-BD59-A6C34878D82A}">
                    <a16:rowId xmlns:a16="http://schemas.microsoft.com/office/drawing/2014/main" val="32189396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>
                        <a:lnSpc>
                          <a:spcPts val="1800"/>
                        </a:lnSpc>
                        <a:buNone/>
                      </a:pPr>
                      <a:r>
                        <a:rPr lang="de-AT">
                          <a:solidFill>
                            <a:schemeClr val="tx1"/>
                          </a:solidFill>
                          <a:effectLst/>
                          <a:latin typeface="Cascadia Code" panose="020B0609020000020004" pitchFamily="49" charset="0"/>
                          <a:cs typeface="Cascadia Code" panose="020B0609020000020004" pitchFamily="49" charset="0"/>
                        </a:rPr>
                        <a:t>inputenc / fontenc</a:t>
                      </a:r>
                    </a:p>
                  </a:txBody>
                  <a:tcPr marL="114300" marR="114300" marT="114300" marB="114300" anchor="ctr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de-AT">
                          <a:solidFill>
                            <a:schemeClr val="tx1"/>
                          </a:solidFill>
                          <a:effectLst/>
                          <a:latin typeface="Albert Sans" panose="020B0604020202020204" charset="0"/>
                        </a:rPr>
                        <a:t>Umlaute &amp; Sonderzeichen korrekt darstellen</a:t>
                      </a:r>
                    </a:p>
                  </a:txBody>
                  <a:tcPr marL="114300" marR="114300" marT="114300" marB="114300" anchor="ctr"/>
                </a:tc>
                <a:extLst>
                  <a:ext uri="{0D108BD9-81ED-4DB2-BD59-A6C34878D82A}">
                    <a16:rowId xmlns:a16="http://schemas.microsoft.com/office/drawing/2014/main" val="17029020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>
                        <a:lnSpc>
                          <a:spcPts val="1800"/>
                        </a:lnSpc>
                        <a:buNone/>
                      </a:pPr>
                      <a:r>
                        <a:rPr lang="de-AT" dirty="0" err="1">
                          <a:solidFill>
                            <a:schemeClr val="tx1"/>
                          </a:solidFill>
                          <a:effectLst/>
                          <a:latin typeface="Cascadia Code" panose="020B0609020000020004" pitchFamily="49" charset="0"/>
                          <a:cs typeface="Cascadia Code" panose="020B0609020000020004" pitchFamily="49" charset="0"/>
                        </a:rPr>
                        <a:t>graphicx</a:t>
                      </a:r>
                      <a:endParaRPr lang="de-AT" dirty="0">
                        <a:solidFill>
                          <a:schemeClr val="tx1"/>
                        </a:solidFill>
                        <a:effectLst/>
                        <a:latin typeface="Cascadia Code" panose="020B0609020000020004" pitchFamily="49" charset="0"/>
                        <a:cs typeface="Cascadia Code" panose="020B0609020000020004" pitchFamily="49" charset="0"/>
                      </a:endParaRPr>
                    </a:p>
                  </a:txBody>
                  <a:tcPr marL="114300" marR="114300" marT="114300" marB="114300" anchor="ctr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de-AT">
                          <a:solidFill>
                            <a:schemeClr val="tx1"/>
                          </a:solidFill>
                          <a:effectLst/>
                          <a:latin typeface="Albert Sans" panose="020B0604020202020204" charset="0"/>
                        </a:rPr>
                        <a:t>Bilder einbinden</a:t>
                      </a:r>
                    </a:p>
                  </a:txBody>
                  <a:tcPr marL="114300" marR="114300" marT="114300" marB="114300" anchor="ctr"/>
                </a:tc>
                <a:extLst>
                  <a:ext uri="{0D108BD9-81ED-4DB2-BD59-A6C34878D82A}">
                    <a16:rowId xmlns:a16="http://schemas.microsoft.com/office/drawing/2014/main" val="31372072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>
                        <a:lnSpc>
                          <a:spcPts val="1800"/>
                        </a:lnSpc>
                        <a:buNone/>
                      </a:pPr>
                      <a:r>
                        <a:rPr lang="de-AT" dirty="0" err="1">
                          <a:solidFill>
                            <a:schemeClr val="tx1"/>
                          </a:solidFill>
                          <a:effectLst/>
                          <a:latin typeface="Cascadia Code" panose="020B0609020000020004" pitchFamily="49" charset="0"/>
                          <a:cs typeface="Cascadia Code" panose="020B0609020000020004" pitchFamily="49" charset="0"/>
                        </a:rPr>
                        <a:t>amsmath</a:t>
                      </a:r>
                      <a:endParaRPr lang="de-AT" dirty="0">
                        <a:solidFill>
                          <a:schemeClr val="tx1"/>
                        </a:solidFill>
                        <a:effectLst/>
                        <a:latin typeface="Cascadia Code" panose="020B0609020000020004" pitchFamily="49" charset="0"/>
                        <a:cs typeface="Cascadia Code" panose="020B0609020000020004" pitchFamily="49" charset="0"/>
                      </a:endParaRPr>
                    </a:p>
                  </a:txBody>
                  <a:tcPr marL="114300" marR="114300" marT="114300" marB="114300" anchor="ctr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de-AT" dirty="0">
                          <a:solidFill>
                            <a:schemeClr val="tx1"/>
                          </a:solidFill>
                          <a:effectLst/>
                          <a:latin typeface="Albert Sans" panose="020B0604020202020204" charset="0"/>
                        </a:rPr>
                        <a:t>erweiterte mathematische Formeln</a:t>
                      </a:r>
                    </a:p>
                  </a:txBody>
                  <a:tcPr marL="114300" marR="114300" marT="114300" marB="114300" anchor="ctr"/>
                </a:tc>
                <a:extLst>
                  <a:ext uri="{0D108BD9-81ED-4DB2-BD59-A6C34878D82A}">
                    <a16:rowId xmlns:a16="http://schemas.microsoft.com/office/drawing/2014/main" val="1163284471"/>
                  </a:ext>
                </a:extLst>
              </a:tr>
            </a:tbl>
          </a:graphicData>
        </a:graphic>
      </p:graphicFrame>
      <p:sp>
        <p:nvSpPr>
          <p:cNvPr id="5" name="Textfeld 4">
            <a:extLst>
              <a:ext uri="{FF2B5EF4-FFF2-40B4-BE49-F238E27FC236}">
                <a16:creationId xmlns:a16="http://schemas.microsoft.com/office/drawing/2014/main" id="{EB5BC289-2B94-515D-0B90-84774EFAE8C2}"/>
              </a:ext>
            </a:extLst>
          </p:cNvPr>
          <p:cNvSpPr txBox="1"/>
          <p:nvPr/>
        </p:nvSpPr>
        <p:spPr>
          <a:xfrm>
            <a:off x="664426" y="4122552"/>
            <a:ext cx="7828264" cy="738664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de-AT" dirty="0">
                <a:latin typeface="Cascadia Code" panose="020B0609020000020004" pitchFamily="49" charset="0"/>
                <a:cs typeface="Cascadia Code" panose="020B0609020000020004" pitchFamily="49" charset="0"/>
              </a:rPr>
              <a:t>\</a:t>
            </a:r>
            <a:r>
              <a:rPr lang="de-AT" dirty="0" err="1">
                <a:latin typeface="Cascadia Code" panose="020B0609020000020004" pitchFamily="49" charset="0"/>
                <a:cs typeface="Cascadia Code" panose="020B0609020000020004" pitchFamily="49" charset="0"/>
              </a:rPr>
              <a:t>usepackage</a:t>
            </a:r>
            <a:r>
              <a:rPr lang="de-AT" dirty="0">
                <a:latin typeface="Cascadia Code" panose="020B0609020000020004" pitchFamily="49" charset="0"/>
                <a:cs typeface="Cascadia Code" panose="020B0609020000020004" pitchFamily="49" charset="0"/>
              </a:rPr>
              <a:t>[</a:t>
            </a:r>
            <a:r>
              <a:rPr lang="de-AT" dirty="0" err="1">
                <a:latin typeface="Cascadia Code" panose="020B0609020000020004" pitchFamily="49" charset="0"/>
                <a:cs typeface="Cascadia Code" panose="020B0609020000020004" pitchFamily="49" charset="0"/>
              </a:rPr>
              <a:t>ngerman</a:t>
            </a:r>
            <a:r>
              <a:rPr lang="de-AT" dirty="0">
                <a:latin typeface="Cascadia Code" panose="020B0609020000020004" pitchFamily="49" charset="0"/>
                <a:cs typeface="Cascadia Code" panose="020B0609020000020004" pitchFamily="49" charset="0"/>
              </a:rPr>
              <a:t>]{</a:t>
            </a:r>
            <a:r>
              <a:rPr lang="de-AT" dirty="0" err="1">
                <a:latin typeface="Cascadia Code" panose="020B0609020000020004" pitchFamily="49" charset="0"/>
                <a:cs typeface="Cascadia Code" panose="020B0609020000020004" pitchFamily="49" charset="0"/>
              </a:rPr>
              <a:t>babel</a:t>
            </a:r>
            <a:r>
              <a:rPr lang="de-AT" dirty="0">
                <a:latin typeface="Cascadia Code" panose="020B0609020000020004" pitchFamily="49" charset="0"/>
                <a:cs typeface="Cascadia Code" panose="020B0609020000020004" pitchFamily="49" charset="0"/>
              </a:rPr>
              <a:t>}</a:t>
            </a:r>
          </a:p>
          <a:p>
            <a:r>
              <a:rPr lang="de-AT" dirty="0">
                <a:latin typeface="Cascadia Code" panose="020B0609020000020004" pitchFamily="49" charset="0"/>
                <a:cs typeface="Cascadia Code" panose="020B0609020000020004" pitchFamily="49" charset="0"/>
              </a:rPr>
              <a:t>\</a:t>
            </a:r>
            <a:r>
              <a:rPr lang="de-AT" dirty="0" err="1">
                <a:latin typeface="Cascadia Code" panose="020B0609020000020004" pitchFamily="49" charset="0"/>
                <a:cs typeface="Cascadia Code" panose="020B0609020000020004" pitchFamily="49" charset="0"/>
              </a:rPr>
              <a:t>usepackage</a:t>
            </a:r>
            <a:r>
              <a:rPr lang="de-AT" dirty="0">
                <a:latin typeface="Cascadia Code" panose="020B0609020000020004" pitchFamily="49" charset="0"/>
                <a:cs typeface="Cascadia Code" panose="020B0609020000020004" pitchFamily="49" charset="0"/>
              </a:rPr>
              <a:t>{</a:t>
            </a:r>
            <a:r>
              <a:rPr lang="de-AT" dirty="0" err="1">
                <a:latin typeface="Cascadia Code" panose="020B0609020000020004" pitchFamily="49" charset="0"/>
                <a:cs typeface="Cascadia Code" panose="020B0609020000020004" pitchFamily="49" charset="0"/>
              </a:rPr>
              <a:t>graphicx</a:t>
            </a:r>
            <a:r>
              <a:rPr lang="de-AT" dirty="0">
                <a:latin typeface="Cascadia Code" panose="020B0609020000020004" pitchFamily="49" charset="0"/>
                <a:cs typeface="Cascadia Code" panose="020B0609020000020004" pitchFamily="49" charset="0"/>
              </a:rPr>
              <a:t>}</a:t>
            </a:r>
          </a:p>
          <a:p>
            <a:r>
              <a:rPr lang="de-AT" dirty="0">
                <a:latin typeface="Cascadia Code" panose="020B0609020000020004" pitchFamily="49" charset="0"/>
                <a:cs typeface="Cascadia Code" panose="020B0609020000020004" pitchFamily="49" charset="0"/>
              </a:rPr>
              <a:t>\</a:t>
            </a:r>
            <a:r>
              <a:rPr lang="de-AT" dirty="0" err="1">
                <a:latin typeface="Cascadia Code" panose="020B0609020000020004" pitchFamily="49" charset="0"/>
                <a:cs typeface="Cascadia Code" panose="020B0609020000020004" pitchFamily="49" charset="0"/>
              </a:rPr>
              <a:t>usepackage</a:t>
            </a:r>
            <a:r>
              <a:rPr lang="de-AT" dirty="0">
                <a:latin typeface="Cascadia Code" panose="020B0609020000020004" pitchFamily="49" charset="0"/>
                <a:cs typeface="Cascadia Code" panose="020B0609020000020004" pitchFamily="49" charset="0"/>
              </a:rPr>
              <a:t>{</a:t>
            </a:r>
            <a:r>
              <a:rPr lang="de-AT" dirty="0" err="1">
                <a:latin typeface="Cascadia Code" panose="020B0609020000020004" pitchFamily="49" charset="0"/>
                <a:cs typeface="Cascadia Code" panose="020B0609020000020004" pitchFamily="49" charset="0"/>
              </a:rPr>
              <a:t>amsmath</a:t>
            </a:r>
            <a:r>
              <a:rPr lang="de-AT" dirty="0">
                <a:latin typeface="Cascadia Code" panose="020B0609020000020004" pitchFamily="49" charset="0"/>
                <a:cs typeface="Cascadia Code" panose="020B0609020000020004" pitchFamily="49" charset="0"/>
              </a:rPr>
              <a:t>}</a:t>
            </a:r>
          </a:p>
        </p:txBody>
      </p:sp>
      <p:sp>
        <p:nvSpPr>
          <p:cNvPr id="10" name="Google Shape;250;p41">
            <a:extLst>
              <a:ext uri="{FF2B5EF4-FFF2-40B4-BE49-F238E27FC236}">
                <a16:creationId xmlns:a16="http://schemas.microsoft.com/office/drawing/2014/main" id="{520E80FC-CC33-C745-5A96-A5B3F15682AF}"/>
              </a:ext>
            </a:extLst>
          </p:cNvPr>
          <p:cNvSpPr txBox="1">
            <a:spLocks/>
          </p:cNvSpPr>
          <p:nvPr/>
        </p:nvSpPr>
        <p:spPr>
          <a:xfrm>
            <a:off x="1246094" y="364671"/>
            <a:ext cx="7048436" cy="54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9pPr>
          </a:lstStyle>
          <a:p>
            <a:r>
              <a:rPr lang="de-AT" sz="2400" dirty="0"/>
              <a:t>Pakete einbinden</a:t>
            </a:r>
          </a:p>
        </p:txBody>
      </p:sp>
      <p:sp>
        <p:nvSpPr>
          <p:cNvPr id="11" name="Google Shape;250;p41">
            <a:extLst>
              <a:ext uri="{FF2B5EF4-FFF2-40B4-BE49-F238E27FC236}">
                <a16:creationId xmlns:a16="http://schemas.microsoft.com/office/drawing/2014/main" id="{22BB0D8F-5F90-74BF-6C5F-FBCC9CA01664}"/>
              </a:ext>
            </a:extLst>
          </p:cNvPr>
          <p:cNvSpPr txBox="1">
            <a:spLocks/>
          </p:cNvSpPr>
          <p:nvPr/>
        </p:nvSpPr>
        <p:spPr>
          <a:xfrm>
            <a:off x="580630" y="364671"/>
            <a:ext cx="665464" cy="54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9pPr>
          </a:lstStyle>
          <a:p>
            <a:r>
              <a:rPr lang="de-AT" dirty="0"/>
              <a:t>05</a:t>
            </a:r>
          </a:p>
        </p:txBody>
      </p:sp>
    </p:spTree>
    <p:extLst>
      <p:ext uri="{BB962C8B-B14F-4D97-AF65-F5344CB8AC3E}">
        <p14:creationId xmlns:p14="http://schemas.microsoft.com/office/powerpoint/2010/main" val="11848141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3">
          <a:extLst>
            <a:ext uri="{FF2B5EF4-FFF2-40B4-BE49-F238E27FC236}">
              <a16:creationId xmlns:a16="http://schemas.microsoft.com/office/drawing/2014/main" id="{599CE70C-1449-1247-F9B8-CB304B6C41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39">
            <a:extLst>
              <a:ext uri="{FF2B5EF4-FFF2-40B4-BE49-F238E27FC236}">
                <a16:creationId xmlns:a16="http://schemas.microsoft.com/office/drawing/2014/main" id="{58309275-AE6D-00F0-216D-DFC4B06F9E58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715100" y="2571850"/>
            <a:ext cx="8070312" cy="1253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de-AT" b="1" dirty="0"/>
              <a:t>Struktur &amp; Textgestaltung</a:t>
            </a:r>
          </a:p>
        </p:txBody>
      </p:sp>
      <p:sp>
        <p:nvSpPr>
          <p:cNvPr id="235" name="Google Shape;235;p39">
            <a:extLst>
              <a:ext uri="{FF2B5EF4-FFF2-40B4-BE49-F238E27FC236}">
                <a16:creationId xmlns:a16="http://schemas.microsoft.com/office/drawing/2014/main" id="{ADEC1A8D-DAB1-D76B-0987-36B8F5687764}"/>
              </a:ext>
            </a:extLst>
          </p:cNvPr>
          <p:cNvSpPr txBox="1">
            <a:spLocks noGrp="1"/>
          </p:cNvSpPr>
          <p:nvPr>
            <p:ph type="title" idx="2"/>
          </p:nvPr>
        </p:nvSpPr>
        <p:spPr>
          <a:xfrm>
            <a:off x="715100" y="1318050"/>
            <a:ext cx="7708800" cy="1253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rgbClr val="52B878"/>
                </a:solidFill>
              </a:rPr>
              <a:t>06</a:t>
            </a:r>
            <a:endParaRPr dirty="0">
              <a:solidFill>
                <a:srgbClr val="52B87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584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5">
          <a:extLst>
            <a:ext uri="{FF2B5EF4-FFF2-40B4-BE49-F238E27FC236}">
              <a16:creationId xmlns:a16="http://schemas.microsoft.com/office/drawing/2014/main" id="{08AAD491-0EC1-FB91-7249-A7D930DDA4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42">
            <a:extLst>
              <a:ext uri="{FF2B5EF4-FFF2-40B4-BE49-F238E27FC236}">
                <a16:creationId xmlns:a16="http://schemas.microsoft.com/office/drawing/2014/main" id="{4FC185A3-EB95-0497-B833-221C96A4A83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26362" y="284528"/>
            <a:ext cx="3856800" cy="948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Gliederung</a:t>
            </a:r>
            <a:endParaRPr dirty="0"/>
          </a:p>
        </p:txBody>
      </p:sp>
      <p:sp>
        <p:nvSpPr>
          <p:cNvPr id="2" name="Google Shape;206;p37">
            <a:extLst>
              <a:ext uri="{FF2B5EF4-FFF2-40B4-BE49-F238E27FC236}">
                <a16:creationId xmlns:a16="http://schemas.microsoft.com/office/drawing/2014/main" id="{FB035ABE-C6BE-8F26-25D7-7C3FBAEFB079}"/>
              </a:ext>
            </a:extLst>
          </p:cNvPr>
          <p:cNvSpPr txBox="1">
            <a:spLocks/>
          </p:cNvSpPr>
          <p:nvPr/>
        </p:nvSpPr>
        <p:spPr>
          <a:xfrm>
            <a:off x="157112" y="4543985"/>
            <a:ext cx="538500" cy="427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9pPr>
          </a:lstStyle>
          <a:p>
            <a:pPr algn="ctr"/>
            <a:r>
              <a:rPr lang="en" sz="1600" dirty="0"/>
              <a:t>07</a:t>
            </a:r>
          </a:p>
        </p:txBody>
      </p:sp>
      <p:sp>
        <p:nvSpPr>
          <p:cNvPr id="3" name="Google Shape;207;p37">
            <a:extLst>
              <a:ext uri="{FF2B5EF4-FFF2-40B4-BE49-F238E27FC236}">
                <a16:creationId xmlns:a16="http://schemas.microsoft.com/office/drawing/2014/main" id="{CEADE257-1734-2A08-C9E5-A0610BFB86F8}"/>
              </a:ext>
            </a:extLst>
          </p:cNvPr>
          <p:cNvSpPr txBox="1">
            <a:spLocks/>
          </p:cNvSpPr>
          <p:nvPr/>
        </p:nvSpPr>
        <p:spPr>
          <a:xfrm>
            <a:off x="695612" y="4574284"/>
            <a:ext cx="2607300" cy="427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lbert Sans"/>
              <a:buChar char="●"/>
              <a:defRPr sz="1200" b="0" i="0" u="none" strike="noStrike" cap="none">
                <a:solidFill>
                  <a:schemeClr val="dk1"/>
                </a:solidFill>
                <a:latin typeface="Albert Sans"/>
                <a:ea typeface="Albert Sans"/>
                <a:cs typeface="Albert Sans"/>
                <a:sym typeface="Albert Sans"/>
              </a:defRPr>
            </a:lvl1pPr>
            <a:lvl2pPr marL="914400" marR="0" lvl="1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lbert Sans"/>
              <a:buChar char="○"/>
              <a:defRPr sz="1200" b="0" i="0" u="none" strike="noStrike" cap="none">
                <a:solidFill>
                  <a:schemeClr val="dk1"/>
                </a:solidFill>
                <a:latin typeface="Albert Sans"/>
                <a:ea typeface="Albert Sans"/>
                <a:cs typeface="Albert Sans"/>
                <a:sym typeface="Albert Sans"/>
              </a:defRPr>
            </a:lvl2pPr>
            <a:lvl3pPr marL="1371600" marR="0" lvl="2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lbert Sans"/>
              <a:buChar char="■"/>
              <a:defRPr sz="1200" b="0" i="0" u="none" strike="noStrike" cap="none">
                <a:solidFill>
                  <a:schemeClr val="dk1"/>
                </a:solidFill>
                <a:latin typeface="Albert Sans"/>
                <a:ea typeface="Albert Sans"/>
                <a:cs typeface="Albert Sans"/>
                <a:sym typeface="Albert Sans"/>
              </a:defRPr>
            </a:lvl3pPr>
            <a:lvl4pPr marL="1828800" marR="0" lvl="3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lbert Sans"/>
              <a:buChar char="●"/>
              <a:defRPr sz="1200" b="0" i="0" u="none" strike="noStrike" cap="none">
                <a:solidFill>
                  <a:schemeClr val="dk1"/>
                </a:solidFill>
                <a:latin typeface="Albert Sans"/>
                <a:ea typeface="Albert Sans"/>
                <a:cs typeface="Albert Sans"/>
                <a:sym typeface="Albert Sans"/>
              </a:defRPr>
            </a:lvl4pPr>
            <a:lvl5pPr marL="2286000" marR="0" lvl="4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lbert Sans"/>
              <a:buChar char="○"/>
              <a:defRPr sz="1200" b="0" i="0" u="none" strike="noStrike" cap="none">
                <a:solidFill>
                  <a:schemeClr val="dk1"/>
                </a:solidFill>
                <a:latin typeface="Albert Sans"/>
                <a:ea typeface="Albert Sans"/>
                <a:cs typeface="Albert Sans"/>
                <a:sym typeface="Albert Sans"/>
              </a:defRPr>
            </a:lvl5pPr>
            <a:lvl6pPr marL="2743200" marR="0" lvl="5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lbert Sans"/>
              <a:buChar char="■"/>
              <a:defRPr sz="1200" b="0" i="0" u="none" strike="noStrike" cap="none">
                <a:solidFill>
                  <a:schemeClr val="dk1"/>
                </a:solidFill>
                <a:latin typeface="Albert Sans"/>
                <a:ea typeface="Albert Sans"/>
                <a:cs typeface="Albert Sans"/>
                <a:sym typeface="Albert Sans"/>
              </a:defRPr>
            </a:lvl6pPr>
            <a:lvl7pPr marL="3200400" marR="0" lvl="6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lbert Sans"/>
              <a:buChar char="●"/>
              <a:defRPr sz="1200" b="0" i="0" u="none" strike="noStrike" cap="none">
                <a:solidFill>
                  <a:schemeClr val="dk1"/>
                </a:solidFill>
                <a:latin typeface="Albert Sans"/>
                <a:ea typeface="Albert Sans"/>
                <a:cs typeface="Albert Sans"/>
                <a:sym typeface="Albert Sans"/>
              </a:defRPr>
            </a:lvl7pPr>
            <a:lvl8pPr marL="3657600" marR="0" lvl="7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lbert Sans"/>
              <a:buChar char="○"/>
              <a:defRPr sz="1200" b="0" i="0" u="none" strike="noStrike" cap="none">
                <a:solidFill>
                  <a:schemeClr val="dk1"/>
                </a:solidFill>
                <a:latin typeface="Albert Sans"/>
                <a:ea typeface="Albert Sans"/>
                <a:cs typeface="Albert Sans"/>
                <a:sym typeface="Albert Sans"/>
              </a:defRPr>
            </a:lvl8pPr>
            <a:lvl9pPr marL="4114800" marR="0" lvl="8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lbert Sans"/>
              <a:buChar char="■"/>
              <a:defRPr sz="1200" b="0" i="0" u="none" strike="noStrike" cap="none">
                <a:solidFill>
                  <a:schemeClr val="dk1"/>
                </a:solidFill>
                <a:latin typeface="Albert Sans"/>
                <a:ea typeface="Albert Sans"/>
                <a:cs typeface="Albert Sans"/>
                <a:sym typeface="Albert Sans"/>
              </a:defRPr>
            </a:lvl9pPr>
          </a:lstStyle>
          <a:p>
            <a:pPr marL="0" indent="0">
              <a:buFont typeface="Albert Sans"/>
              <a:buNone/>
            </a:pPr>
            <a:r>
              <a:rPr lang="de-AT" dirty="0"/>
              <a:t>Textgestaltung &amp; Struktur</a:t>
            </a:r>
          </a:p>
        </p:txBody>
      </p:sp>
      <p:graphicFrame>
        <p:nvGraphicFramePr>
          <p:cNvPr id="10" name="Tabelle 9">
            <a:extLst>
              <a:ext uri="{FF2B5EF4-FFF2-40B4-BE49-F238E27FC236}">
                <a16:creationId xmlns:a16="http://schemas.microsoft.com/office/drawing/2014/main" id="{B00EC462-6AD6-7E3C-1F9E-29B1A2FC0EF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2287909"/>
              </p:ext>
            </p:extLst>
          </p:nvPr>
        </p:nvGraphicFramePr>
        <p:xfrm>
          <a:off x="554812" y="907659"/>
          <a:ext cx="7828264" cy="3543681"/>
        </p:xfrm>
        <a:graphic>
          <a:graphicData uri="http://schemas.openxmlformats.org/drawingml/2006/table">
            <a:tbl>
              <a:tblPr firstRow="1" bandRow="1">
                <a:tableStyleId>{B2C356FB-967B-4399-A61E-CAD2FFC44142}</a:tableStyleId>
              </a:tblPr>
              <a:tblGrid>
                <a:gridCol w="2465294">
                  <a:extLst>
                    <a:ext uri="{9D8B030D-6E8A-4147-A177-3AD203B41FA5}">
                      <a16:colId xmlns:a16="http://schemas.microsoft.com/office/drawing/2014/main" val="3472588524"/>
                    </a:ext>
                  </a:extLst>
                </a:gridCol>
                <a:gridCol w="5362970">
                  <a:extLst>
                    <a:ext uri="{9D8B030D-6E8A-4147-A177-3AD203B41FA5}">
                      <a16:colId xmlns:a16="http://schemas.microsoft.com/office/drawing/2014/main" val="91604261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de-AT" b="1" dirty="0">
                          <a:effectLst/>
                          <a:latin typeface="Albert Sans" panose="020B0604020202020204" charset="0"/>
                        </a:rPr>
                        <a:t>Stufe</a:t>
                      </a:r>
                    </a:p>
                  </a:txBody>
                  <a:tcPr marL="114300" marR="114300" marT="114300" marB="114300" anchor="ctr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de-AT" b="1" dirty="0">
                          <a:effectLst/>
                          <a:latin typeface="Albert Sans" panose="020B0604020202020204" charset="0"/>
                        </a:rPr>
                        <a:t>Befehl</a:t>
                      </a:r>
                    </a:p>
                  </a:txBody>
                  <a:tcPr marL="114300" marR="114300" marT="114300" marB="114300" anchor="ctr"/>
                </a:tc>
                <a:extLst>
                  <a:ext uri="{0D108BD9-81ED-4DB2-BD59-A6C34878D82A}">
                    <a16:rowId xmlns:a16="http://schemas.microsoft.com/office/drawing/2014/main" val="318632544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>
                        <a:lnSpc>
                          <a:spcPts val="1800"/>
                        </a:lnSpc>
                        <a:buNone/>
                      </a:pPr>
                      <a:r>
                        <a:rPr lang="de-AT" dirty="0">
                          <a:solidFill>
                            <a:schemeClr val="tx1"/>
                          </a:solidFill>
                          <a:effectLst/>
                          <a:latin typeface="Cascadia Code" panose="020B0609020000020004" pitchFamily="49" charset="0"/>
                          <a:cs typeface="Cascadia Code" panose="020B0609020000020004" pitchFamily="49" charset="0"/>
                        </a:rPr>
                        <a:t>-1</a:t>
                      </a:r>
                    </a:p>
                  </a:txBody>
                  <a:tcPr marL="114300" marR="114300" marT="114300" marB="114300" anchor="ctr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de-AT" dirty="0">
                          <a:effectLst/>
                          <a:latin typeface="Albert Sans" panose="020B0604020202020204" charset="0"/>
                        </a:rPr>
                        <a:t>\</a:t>
                      </a:r>
                      <a:r>
                        <a:rPr lang="de-AT" dirty="0" err="1">
                          <a:effectLst/>
                          <a:latin typeface="Albert Sans" panose="020B0604020202020204" charset="0"/>
                        </a:rPr>
                        <a:t>part</a:t>
                      </a:r>
                      <a:r>
                        <a:rPr lang="de-AT" dirty="0">
                          <a:effectLst/>
                          <a:latin typeface="Albert Sans" panose="020B0604020202020204" charset="0"/>
                        </a:rPr>
                        <a:t>{}</a:t>
                      </a:r>
                    </a:p>
                  </a:txBody>
                  <a:tcPr marL="114300" marR="114300" marT="114300" marB="114300" anchor="ctr"/>
                </a:tc>
                <a:extLst>
                  <a:ext uri="{0D108BD9-81ED-4DB2-BD59-A6C34878D82A}">
                    <a16:rowId xmlns:a16="http://schemas.microsoft.com/office/drawing/2014/main" val="32189396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>
                        <a:lnSpc>
                          <a:spcPts val="1800"/>
                        </a:lnSpc>
                        <a:buNone/>
                      </a:pPr>
                      <a:r>
                        <a:rPr lang="de-AT" dirty="0">
                          <a:solidFill>
                            <a:schemeClr val="tx1"/>
                          </a:solidFill>
                          <a:effectLst/>
                          <a:latin typeface="Cascadia Code" panose="020B0609020000020004" pitchFamily="49" charset="0"/>
                          <a:cs typeface="Cascadia Code" panose="020B0609020000020004" pitchFamily="49" charset="0"/>
                        </a:rPr>
                        <a:t>0</a:t>
                      </a:r>
                    </a:p>
                  </a:txBody>
                  <a:tcPr marL="114300" marR="114300" marT="114300" marB="114300" anchor="ctr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de-DE" dirty="0">
                          <a:effectLst/>
                          <a:latin typeface="Albert Sans" panose="020B0604020202020204" charset="0"/>
                        </a:rPr>
                        <a:t>\</a:t>
                      </a:r>
                      <a:r>
                        <a:rPr lang="de-DE" dirty="0" err="1">
                          <a:effectLst/>
                          <a:latin typeface="Albert Sans" panose="020B0604020202020204" charset="0"/>
                        </a:rPr>
                        <a:t>chapter</a:t>
                      </a:r>
                      <a:r>
                        <a:rPr lang="de-DE" dirty="0">
                          <a:effectLst/>
                          <a:latin typeface="Albert Sans" panose="020B0604020202020204" charset="0"/>
                        </a:rPr>
                        <a:t>{}</a:t>
                      </a:r>
                    </a:p>
                  </a:txBody>
                  <a:tcPr marL="114300" marR="114300" marT="114300" marB="114300" anchor="ctr"/>
                </a:tc>
                <a:extLst>
                  <a:ext uri="{0D108BD9-81ED-4DB2-BD59-A6C34878D82A}">
                    <a16:rowId xmlns:a16="http://schemas.microsoft.com/office/drawing/2014/main" val="17029020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>
                        <a:lnSpc>
                          <a:spcPts val="1800"/>
                        </a:lnSpc>
                        <a:buNone/>
                      </a:pPr>
                      <a:r>
                        <a:rPr lang="de-AT" dirty="0">
                          <a:solidFill>
                            <a:schemeClr val="tx1"/>
                          </a:solidFill>
                          <a:effectLst/>
                          <a:latin typeface="Cascadia Code" panose="020B0609020000020004" pitchFamily="49" charset="0"/>
                          <a:cs typeface="Cascadia Code" panose="020B0609020000020004" pitchFamily="49" charset="0"/>
                        </a:rPr>
                        <a:t>1</a:t>
                      </a:r>
                    </a:p>
                  </a:txBody>
                  <a:tcPr marL="114300" marR="114300" marT="114300" marB="114300" anchor="ctr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de-AT" dirty="0">
                          <a:effectLst/>
                          <a:latin typeface="Albert Sans" panose="020B0604020202020204" charset="0"/>
                        </a:rPr>
                        <a:t>\</a:t>
                      </a:r>
                      <a:r>
                        <a:rPr lang="de-AT" dirty="0" err="1">
                          <a:effectLst/>
                          <a:latin typeface="Albert Sans" panose="020B0604020202020204" charset="0"/>
                        </a:rPr>
                        <a:t>section</a:t>
                      </a:r>
                      <a:r>
                        <a:rPr lang="de-AT" dirty="0">
                          <a:effectLst/>
                          <a:latin typeface="Albert Sans" panose="020B0604020202020204" charset="0"/>
                        </a:rPr>
                        <a:t>{}</a:t>
                      </a:r>
                    </a:p>
                  </a:txBody>
                  <a:tcPr marL="114300" marR="114300" marT="114300" marB="114300" anchor="ctr"/>
                </a:tc>
                <a:extLst>
                  <a:ext uri="{0D108BD9-81ED-4DB2-BD59-A6C34878D82A}">
                    <a16:rowId xmlns:a16="http://schemas.microsoft.com/office/drawing/2014/main" val="31372072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>
                        <a:lnSpc>
                          <a:spcPts val="1800"/>
                        </a:lnSpc>
                        <a:buNone/>
                      </a:pPr>
                      <a:r>
                        <a:rPr lang="de-AT" dirty="0">
                          <a:solidFill>
                            <a:schemeClr val="tx1"/>
                          </a:solidFill>
                          <a:effectLst/>
                          <a:latin typeface="Cascadia Code" panose="020B0609020000020004" pitchFamily="49" charset="0"/>
                          <a:cs typeface="Cascadia Code" panose="020B0609020000020004" pitchFamily="49" charset="0"/>
                        </a:rPr>
                        <a:t>2</a:t>
                      </a:r>
                    </a:p>
                  </a:txBody>
                  <a:tcPr marL="114300" marR="114300" marT="114300" marB="114300" anchor="ctr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de-AT" dirty="0">
                          <a:effectLst/>
                          <a:latin typeface="Albert Sans" panose="020B0604020202020204" charset="0"/>
                        </a:rPr>
                        <a:t>\</a:t>
                      </a:r>
                      <a:r>
                        <a:rPr lang="de-AT" dirty="0" err="1">
                          <a:effectLst/>
                          <a:latin typeface="Albert Sans" panose="020B0604020202020204" charset="0"/>
                        </a:rPr>
                        <a:t>subsection</a:t>
                      </a:r>
                      <a:r>
                        <a:rPr lang="de-AT" dirty="0">
                          <a:effectLst/>
                          <a:latin typeface="Albert Sans" panose="020B0604020202020204" charset="0"/>
                        </a:rPr>
                        <a:t>{}</a:t>
                      </a:r>
                    </a:p>
                  </a:txBody>
                  <a:tcPr marL="114300" marR="114300" marT="114300" marB="114300" anchor="ctr"/>
                </a:tc>
                <a:extLst>
                  <a:ext uri="{0D108BD9-81ED-4DB2-BD59-A6C34878D82A}">
                    <a16:rowId xmlns:a16="http://schemas.microsoft.com/office/drawing/2014/main" val="11632844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>
                        <a:lnSpc>
                          <a:spcPts val="1800"/>
                        </a:lnSpc>
                        <a:buNone/>
                      </a:pPr>
                      <a:r>
                        <a:rPr lang="de-AT" dirty="0">
                          <a:solidFill>
                            <a:schemeClr val="tx1"/>
                          </a:solidFill>
                          <a:effectLst/>
                          <a:latin typeface="Cascadia Code" panose="020B0609020000020004" pitchFamily="49" charset="0"/>
                          <a:cs typeface="Cascadia Code" panose="020B0609020000020004" pitchFamily="49" charset="0"/>
                        </a:rPr>
                        <a:t>3</a:t>
                      </a:r>
                    </a:p>
                  </a:txBody>
                  <a:tcPr marL="114300" marR="114300" marT="114300" marB="114300" anchor="ctr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de-AT" dirty="0">
                          <a:effectLst/>
                          <a:latin typeface="Albert Sans" panose="020B0604020202020204" charset="0"/>
                        </a:rPr>
                        <a:t>\</a:t>
                      </a:r>
                      <a:r>
                        <a:rPr lang="de-AT" dirty="0" err="1">
                          <a:effectLst/>
                          <a:latin typeface="Albert Sans" panose="020B0604020202020204" charset="0"/>
                        </a:rPr>
                        <a:t>subsubsection</a:t>
                      </a:r>
                      <a:r>
                        <a:rPr lang="de-AT" dirty="0">
                          <a:effectLst/>
                          <a:latin typeface="Albert Sans" panose="020B0604020202020204" charset="0"/>
                        </a:rPr>
                        <a:t>{}</a:t>
                      </a:r>
                    </a:p>
                  </a:txBody>
                  <a:tcPr marL="114300" marR="114300" marT="114300" marB="114300" anchor="ctr"/>
                </a:tc>
                <a:extLst>
                  <a:ext uri="{0D108BD9-81ED-4DB2-BD59-A6C34878D82A}">
                    <a16:rowId xmlns:a16="http://schemas.microsoft.com/office/drawing/2014/main" val="29047763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>
                        <a:lnSpc>
                          <a:spcPts val="1800"/>
                        </a:lnSpc>
                        <a:buNone/>
                      </a:pPr>
                      <a:r>
                        <a:rPr lang="de-AT" dirty="0">
                          <a:solidFill>
                            <a:schemeClr val="tx1"/>
                          </a:solidFill>
                          <a:effectLst/>
                          <a:latin typeface="Cascadia Code" panose="020B0609020000020004" pitchFamily="49" charset="0"/>
                          <a:cs typeface="Cascadia Code" panose="020B0609020000020004" pitchFamily="49" charset="0"/>
                        </a:rPr>
                        <a:t>4</a:t>
                      </a:r>
                    </a:p>
                  </a:txBody>
                  <a:tcPr marL="114300" marR="114300" marT="114300" marB="114300" anchor="ctr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de-AT" dirty="0">
                          <a:effectLst/>
                          <a:latin typeface="Albert Sans" panose="020B0604020202020204" charset="0"/>
                        </a:rPr>
                        <a:t>\</a:t>
                      </a:r>
                      <a:r>
                        <a:rPr lang="de-AT" dirty="0" err="1">
                          <a:effectLst/>
                          <a:latin typeface="Albert Sans" panose="020B0604020202020204" charset="0"/>
                        </a:rPr>
                        <a:t>paragraph</a:t>
                      </a:r>
                      <a:r>
                        <a:rPr lang="de-AT" dirty="0">
                          <a:effectLst/>
                          <a:latin typeface="Albert Sans" panose="020B0604020202020204" charset="0"/>
                        </a:rPr>
                        <a:t>{}</a:t>
                      </a:r>
                    </a:p>
                  </a:txBody>
                  <a:tcPr marL="114300" marR="114300" marT="114300" marB="114300" anchor="ctr"/>
                </a:tc>
                <a:extLst>
                  <a:ext uri="{0D108BD9-81ED-4DB2-BD59-A6C34878D82A}">
                    <a16:rowId xmlns:a16="http://schemas.microsoft.com/office/drawing/2014/main" val="113538246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>
                        <a:lnSpc>
                          <a:spcPts val="1800"/>
                        </a:lnSpc>
                        <a:buNone/>
                      </a:pPr>
                      <a:r>
                        <a:rPr lang="de-AT" dirty="0">
                          <a:solidFill>
                            <a:schemeClr val="tx1"/>
                          </a:solidFill>
                          <a:effectLst/>
                          <a:latin typeface="Cascadia Code" panose="020B0609020000020004" pitchFamily="49" charset="0"/>
                          <a:cs typeface="Cascadia Code" panose="020B0609020000020004" pitchFamily="49" charset="0"/>
                        </a:rPr>
                        <a:t>5</a:t>
                      </a:r>
                    </a:p>
                  </a:txBody>
                  <a:tcPr marL="114300" marR="114300" marT="114300" marB="114300" anchor="ctr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de-AT" dirty="0">
                          <a:effectLst/>
                          <a:latin typeface="Albert Sans" panose="020B0604020202020204" charset="0"/>
                        </a:rPr>
                        <a:t>\</a:t>
                      </a:r>
                      <a:r>
                        <a:rPr lang="de-AT" dirty="0" err="1">
                          <a:effectLst/>
                          <a:latin typeface="Albert Sans" panose="020B0604020202020204" charset="0"/>
                        </a:rPr>
                        <a:t>subparagraph</a:t>
                      </a:r>
                      <a:r>
                        <a:rPr lang="de-AT" dirty="0">
                          <a:effectLst/>
                          <a:latin typeface="Albert Sans" panose="020B0604020202020204" charset="0"/>
                        </a:rPr>
                        <a:t>{}</a:t>
                      </a:r>
                    </a:p>
                  </a:txBody>
                  <a:tcPr marL="114300" marR="114300" marT="114300" marB="114300" anchor="ctr"/>
                </a:tc>
                <a:extLst>
                  <a:ext uri="{0D108BD9-81ED-4DB2-BD59-A6C34878D82A}">
                    <a16:rowId xmlns:a16="http://schemas.microsoft.com/office/drawing/2014/main" val="350529195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448465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5">
          <a:extLst>
            <a:ext uri="{FF2B5EF4-FFF2-40B4-BE49-F238E27FC236}">
              <a16:creationId xmlns:a16="http://schemas.microsoft.com/office/drawing/2014/main" id="{7B5057F6-5723-B325-F85D-2961AE60DC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42">
            <a:extLst>
              <a:ext uri="{FF2B5EF4-FFF2-40B4-BE49-F238E27FC236}">
                <a16:creationId xmlns:a16="http://schemas.microsoft.com/office/drawing/2014/main" id="{BC22DD1A-D51B-9F29-0AC1-DA9DB0E1734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26362" y="248416"/>
            <a:ext cx="3856800" cy="948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Hervorhebungen</a:t>
            </a:r>
            <a:endParaRPr dirty="0"/>
          </a:p>
        </p:txBody>
      </p:sp>
      <p:sp>
        <p:nvSpPr>
          <p:cNvPr id="2" name="Google Shape;206;p37">
            <a:extLst>
              <a:ext uri="{FF2B5EF4-FFF2-40B4-BE49-F238E27FC236}">
                <a16:creationId xmlns:a16="http://schemas.microsoft.com/office/drawing/2014/main" id="{E413CC68-B80D-4690-9BEA-639BA680E564}"/>
              </a:ext>
            </a:extLst>
          </p:cNvPr>
          <p:cNvSpPr txBox="1">
            <a:spLocks/>
          </p:cNvSpPr>
          <p:nvPr/>
        </p:nvSpPr>
        <p:spPr>
          <a:xfrm>
            <a:off x="157112" y="4543985"/>
            <a:ext cx="538500" cy="427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9pPr>
          </a:lstStyle>
          <a:p>
            <a:pPr algn="ctr"/>
            <a:r>
              <a:rPr lang="en" sz="1600" dirty="0"/>
              <a:t>07</a:t>
            </a:r>
          </a:p>
        </p:txBody>
      </p:sp>
      <p:sp>
        <p:nvSpPr>
          <p:cNvPr id="3" name="Google Shape;207;p37">
            <a:extLst>
              <a:ext uri="{FF2B5EF4-FFF2-40B4-BE49-F238E27FC236}">
                <a16:creationId xmlns:a16="http://schemas.microsoft.com/office/drawing/2014/main" id="{780A0BCA-1CEA-C6C1-3417-96A882421FC0}"/>
              </a:ext>
            </a:extLst>
          </p:cNvPr>
          <p:cNvSpPr txBox="1">
            <a:spLocks/>
          </p:cNvSpPr>
          <p:nvPr/>
        </p:nvSpPr>
        <p:spPr>
          <a:xfrm>
            <a:off x="695612" y="4574284"/>
            <a:ext cx="2607300" cy="427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lbert Sans"/>
              <a:buChar char="●"/>
              <a:defRPr sz="1200" b="0" i="0" u="none" strike="noStrike" cap="none">
                <a:solidFill>
                  <a:schemeClr val="dk1"/>
                </a:solidFill>
                <a:latin typeface="Albert Sans"/>
                <a:ea typeface="Albert Sans"/>
                <a:cs typeface="Albert Sans"/>
                <a:sym typeface="Albert Sans"/>
              </a:defRPr>
            </a:lvl1pPr>
            <a:lvl2pPr marL="914400" marR="0" lvl="1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lbert Sans"/>
              <a:buChar char="○"/>
              <a:defRPr sz="1200" b="0" i="0" u="none" strike="noStrike" cap="none">
                <a:solidFill>
                  <a:schemeClr val="dk1"/>
                </a:solidFill>
                <a:latin typeface="Albert Sans"/>
                <a:ea typeface="Albert Sans"/>
                <a:cs typeface="Albert Sans"/>
                <a:sym typeface="Albert Sans"/>
              </a:defRPr>
            </a:lvl2pPr>
            <a:lvl3pPr marL="1371600" marR="0" lvl="2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lbert Sans"/>
              <a:buChar char="■"/>
              <a:defRPr sz="1200" b="0" i="0" u="none" strike="noStrike" cap="none">
                <a:solidFill>
                  <a:schemeClr val="dk1"/>
                </a:solidFill>
                <a:latin typeface="Albert Sans"/>
                <a:ea typeface="Albert Sans"/>
                <a:cs typeface="Albert Sans"/>
                <a:sym typeface="Albert Sans"/>
              </a:defRPr>
            </a:lvl3pPr>
            <a:lvl4pPr marL="1828800" marR="0" lvl="3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lbert Sans"/>
              <a:buChar char="●"/>
              <a:defRPr sz="1200" b="0" i="0" u="none" strike="noStrike" cap="none">
                <a:solidFill>
                  <a:schemeClr val="dk1"/>
                </a:solidFill>
                <a:latin typeface="Albert Sans"/>
                <a:ea typeface="Albert Sans"/>
                <a:cs typeface="Albert Sans"/>
                <a:sym typeface="Albert Sans"/>
              </a:defRPr>
            </a:lvl4pPr>
            <a:lvl5pPr marL="2286000" marR="0" lvl="4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lbert Sans"/>
              <a:buChar char="○"/>
              <a:defRPr sz="1200" b="0" i="0" u="none" strike="noStrike" cap="none">
                <a:solidFill>
                  <a:schemeClr val="dk1"/>
                </a:solidFill>
                <a:latin typeface="Albert Sans"/>
                <a:ea typeface="Albert Sans"/>
                <a:cs typeface="Albert Sans"/>
                <a:sym typeface="Albert Sans"/>
              </a:defRPr>
            </a:lvl5pPr>
            <a:lvl6pPr marL="2743200" marR="0" lvl="5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lbert Sans"/>
              <a:buChar char="■"/>
              <a:defRPr sz="1200" b="0" i="0" u="none" strike="noStrike" cap="none">
                <a:solidFill>
                  <a:schemeClr val="dk1"/>
                </a:solidFill>
                <a:latin typeface="Albert Sans"/>
                <a:ea typeface="Albert Sans"/>
                <a:cs typeface="Albert Sans"/>
                <a:sym typeface="Albert Sans"/>
              </a:defRPr>
            </a:lvl6pPr>
            <a:lvl7pPr marL="3200400" marR="0" lvl="6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lbert Sans"/>
              <a:buChar char="●"/>
              <a:defRPr sz="1200" b="0" i="0" u="none" strike="noStrike" cap="none">
                <a:solidFill>
                  <a:schemeClr val="dk1"/>
                </a:solidFill>
                <a:latin typeface="Albert Sans"/>
                <a:ea typeface="Albert Sans"/>
                <a:cs typeface="Albert Sans"/>
                <a:sym typeface="Albert Sans"/>
              </a:defRPr>
            </a:lvl7pPr>
            <a:lvl8pPr marL="3657600" marR="0" lvl="7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lbert Sans"/>
              <a:buChar char="○"/>
              <a:defRPr sz="1200" b="0" i="0" u="none" strike="noStrike" cap="none">
                <a:solidFill>
                  <a:schemeClr val="dk1"/>
                </a:solidFill>
                <a:latin typeface="Albert Sans"/>
                <a:ea typeface="Albert Sans"/>
                <a:cs typeface="Albert Sans"/>
                <a:sym typeface="Albert Sans"/>
              </a:defRPr>
            </a:lvl8pPr>
            <a:lvl9pPr marL="4114800" marR="0" lvl="8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lbert Sans"/>
              <a:buChar char="■"/>
              <a:defRPr sz="1200" b="0" i="0" u="none" strike="noStrike" cap="none">
                <a:solidFill>
                  <a:schemeClr val="dk1"/>
                </a:solidFill>
                <a:latin typeface="Albert Sans"/>
                <a:ea typeface="Albert Sans"/>
                <a:cs typeface="Albert Sans"/>
                <a:sym typeface="Albert Sans"/>
              </a:defRPr>
            </a:lvl9pPr>
          </a:lstStyle>
          <a:p>
            <a:pPr marL="0" indent="0">
              <a:buFont typeface="Albert Sans"/>
              <a:buNone/>
            </a:pPr>
            <a:r>
              <a:rPr lang="de-AT" dirty="0"/>
              <a:t>Textgestaltung &amp; Struktur</a:t>
            </a:r>
          </a:p>
        </p:txBody>
      </p:sp>
      <p:graphicFrame>
        <p:nvGraphicFramePr>
          <p:cNvPr id="10" name="Tabelle 9">
            <a:extLst>
              <a:ext uri="{FF2B5EF4-FFF2-40B4-BE49-F238E27FC236}">
                <a16:creationId xmlns:a16="http://schemas.microsoft.com/office/drawing/2014/main" id="{8D464672-1FD2-187F-628C-7E30E1FB048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3819634"/>
              </p:ext>
            </p:extLst>
          </p:nvPr>
        </p:nvGraphicFramePr>
        <p:xfrm>
          <a:off x="545848" y="791118"/>
          <a:ext cx="7828264" cy="2362200"/>
        </p:xfrm>
        <a:graphic>
          <a:graphicData uri="http://schemas.openxmlformats.org/drawingml/2006/table">
            <a:tbl>
              <a:tblPr firstRow="1" bandRow="1">
                <a:tableStyleId>{B2C356FB-967B-4399-A61E-CAD2FFC44142}</a:tableStyleId>
              </a:tblPr>
              <a:tblGrid>
                <a:gridCol w="2465294">
                  <a:extLst>
                    <a:ext uri="{9D8B030D-6E8A-4147-A177-3AD203B41FA5}">
                      <a16:colId xmlns:a16="http://schemas.microsoft.com/office/drawing/2014/main" val="3472588524"/>
                    </a:ext>
                  </a:extLst>
                </a:gridCol>
                <a:gridCol w="5362970">
                  <a:extLst>
                    <a:ext uri="{9D8B030D-6E8A-4147-A177-3AD203B41FA5}">
                      <a16:colId xmlns:a16="http://schemas.microsoft.com/office/drawing/2014/main" val="91604261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de-AT" sz="1600" b="1" dirty="0">
                          <a:effectLst/>
                          <a:latin typeface="Albert Sans" panose="020B0604020202020204" charset="0"/>
                        </a:rPr>
                        <a:t>Befehl</a:t>
                      </a:r>
                    </a:p>
                  </a:txBody>
                  <a:tcPr marL="114300" marR="114300" marT="114300" marB="114300" anchor="ctr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de-AT" sz="1600" b="1" dirty="0">
                          <a:effectLst/>
                          <a:latin typeface="Albert Sans" panose="020B0604020202020204" charset="0"/>
                        </a:rPr>
                        <a:t>Ergebnis</a:t>
                      </a:r>
                    </a:p>
                  </a:txBody>
                  <a:tcPr marL="114300" marR="114300" marT="114300" marB="114300" anchor="ctr"/>
                </a:tc>
                <a:extLst>
                  <a:ext uri="{0D108BD9-81ED-4DB2-BD59-A6C34878D82A}">
                    <a16:rowId xmlns:a16="http://schemas.microsoft.com/office/drawing/2014/main" val="318632544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>
                        <a:lnSpc>
                          <a:spcPts val="1800"/>
                        </a:lnSpc>
                        <a:buNone/>
                      </a:pPr>
                      <a:r>
                        <a:rPr lang="de-AT" sz="1600" dirty="0">
                          <a:solidFill>
                            <a:schemeClr val="tx1"/>
                          </a:solidFill>
                          <a:effectLst/>
                          <a:latin typeface="Cascadia Code" panose="020B0609020000020004" pitchFamily="49" charset="0"/>
                          <a:cs typeface="Cascadia Code" panose="020B0609020000020004" pitchFamily="49" charset="0"/>
                        </a:rPr>
                        <a:t>\</a:t>
                      </a:r>
                      <a:r>
                        <a:rPr lang="de-AT" sz="1600" dirty="0" err="1">
                          <a:solidFill>
                            <a:schemeClr val="tx1"/>
                          </a:solidFill>
                          <a:effectLst/>
                          <a:latin typeface="Cascadia Code" panose="020B0609020000020004" pitchFamily="49" charset="0"/>
                          <a:cs typeface="Cascadia Code" panose="020B0609020000020004" pitchFamily="49" charset="0"/>
                        </a:rPr>
                        <a:t>textbf</a:t>
                      </a:r>
                      <a:r>
                        <a:rPr lang="de-AT" sz="1600" dirty="0">
                          <a:solidFill>
                            <a:schemeClr val="tx1"/>
                          </a:solidFill>
                          <a:effectLst/>
                          <a:latin typeface="Cascadia Code" panose="020B0609020000020004" pitchFamily="49" charset="0"/>
                          <a:cs typeface="Cascadia Code" panose="020B0609020000020004" pitchFamily="49" charset="0"/>
                        </a:rPr>
                        <a:t>{Text}</a:t>
                      </a:r>
                    </a:p>
                  </a:txBody>
                  <a:tcPr marL="114300" marR="114300" marT="114300" marB="114300" anchor="ctr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de-AT" sz="1600" b="1">
                          <a:effectLst/>
                          <a:latin typeface="Albert Sans" panose="020B0604020202020204" charset="0"/>
                        </a:rPr>
                        <a:t>fett</a:t>
                      </a:r>
                      <a:endParaRPr lang="de-AT" sz="1600">
                        <a:effectLst/>
                        <a:latin typeface="Albert Sans" panose="020B0604020202020204" charset="0"/>
                      </a:endParaRPr>
                    </a:p>
                  </a:txBody>
                  <a:tcPr marL="114300" marR="114300" marT="114300" marB="114300" anchor="ctr"/>
                </a:tc>
                <a:extLst>
                  <a:ext uri="{0D108BD9-81ED-4DB2-BD59-A6C34878D82A}">
                    <a16:rowId xmlns:a16="http://schemas.microsoft.com/office/drawing/2014/main" val="32189396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>
                        <a:lnSpc>
                          <a:spcPts val="1800"/>
                        </a:lnSpc>
                        <a:buNone/>
                      </a:pPr>
                      <a:r>
                        <a:rPr lang="de-AT" sz="1600" dirty="0">
                          <a:solidFill>
                            <a:schemeClr val="tx1"/>
                          </a:solidFill>
                          <a:effectLst/>
                          <a:latin typeface="Cascadia Code" panose="020B0609020000020004" pitchFamily="49" charset="0"/>
                          <a:cs typeface="Cascadia Code" panose="020B0609020000020004" pitchFamily="49" charset="0"/>
                        </a:rPr>
                        <a:t>\</a:t>
                      </a:r>
                      <a:r>
                        <a:rPr lang="de-AT" sz="1600" dirty="0" err="1">
                          <a:solidFill>
                            <a:schemeClr val="tx1"/>
                          </a:solidFill>
                          <a:effectLst/>
                          <a:latin typeface="Cascadia Code" panose="020B0609020000020004" pitchFamily="49" charset="0"/>
                          <a:cs typeface="Cascadia Code" panose="020B0609020000020004" pitchFamily="49" charset="0"/>
                        </a:rPr>
                        <a:t>textit</a:t>
                      </a:r>
                      <a:r>
                        <a:rPr lang="de-AT" sz="1600" dirty="0">
                          <a:solidFill>
                            <a:schemeClr val="tx1"/>
                          </a:solidFill>
                          <a:effectLst/>
                          <a:latin typeface="Cascadia Code" panose="020B0609020000020004" pitchFamily="49" charset="0"/>
                          <a:cs typeface="Cascadia Code" panose="020B0609020000020004" pitchFamily="49" charset="0"/>
                        </a:rPr>
                        <a:t>{Text}</a:t>
                      </a:r>
                    </a:p>
                  </a:txBody>
                  <a:tcPr marL="114300" marR="114300" marT="114300" marB="114300" anchor="ctr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de-AT" sz="1600" i="1">
                          <a:effectLst/>
                          <a:latin typeface="Albert Sans" panose="020B0604020202020204" charset="0"/>
                        </a:rPr>
                        <a:t>kursiv</a:t>
                      </a:r>
                      <a:endParaRPr lang="de-AT" sz="1600">
                        <a:effectLst/>
                        <a:latin typeface="Albert Sans" panose="020B0604020202020204" charset="0"/>
                      </a:endParaRPr>
                    </a:p>
                  </a:txBody>
                  <a:tcPr marL="114300" marR="114300" marT="114300" marB="114300" anchor="ctr"/>
                </a:tc>
                <a:extLst>
                  <a:ext uri="{0D108BD9-81ED-4DB2-BD59-A6C34878D82A}">
                    <a16:rowId xmlns:a16="http://schemas.microsoft.com/office/drawing/2014/main" val="17029020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>
                        <a:lnSpc>
                          <a:spcPts val="1800"/>
                        </a:lnSpc>
                        <a:buNone/>
                      </a:pPr>
                      <a:r>
                        <a:rPr lang="de-AT" sz="1600">
                          <a:solidFill>
                            <a:schemeClr val="tx1"/>
                          </a:solidFill>
                          <a:effectLst/>
                          <a:latin typeface="Cascadia Code" panose="020B0609020000020004" pitchFamily="49" charset="0"/>
                          <a:cs typeface="Cascadia Code" panose="020B0609020000020004" pitchFamily="49" charset="0"/>
                        </a:rPr>
                        <a:t>\underline{Text}</a:t>
                      </a:r>
                    </a:p>
                  </a:txBody>
                  <a:tcPr marL="114300" marR="114300" marT="114300" marB="114300" anchor="ctr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de-AT" sz="1600" u="sng" dirty="0">
                          <a:effectLst/>
                          <a:latin typeface="Albert Sans" panose="020B0604020202020204" charset="0"/>
                        </a:rPr>
                        <a:t>unterstrichen</a:t>
                      </a:r>
                    </a:p>
                  </a:txBody>
                  <a:tcPr marL="114300" marR="114300" marT="114300" marB="114300" anchor="ctr"/>
                </a:tc>
                <a:extLst>
                  <a:ext uri="{0D108BD9-81ED-4DB2-BD59-A6C34878D82A}">
                    <a16:rowId xmlns:a16="http://schemas.microsoft.com/office/drawing/2014/main" val="31372072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>
                        <a:lnSpc>
                          <a:spcPts val="1800"/>
                        </a:lnSpc>
                        <a:buNone/>
                      </a:pPr>
                      <a:r>
                        <a:rPr lang="de-AT" sz="1600" dirty="0">
                          <a:solidFill>
                            <a:schemeClr val="tx1"/>
                          </a:solidFill>
                          <a:effectLst/>
                          <a:latin typeface="Cascadia Code" panose="020B0609020000020004" pitchFamily="49" charset="0"/>
                          <a:cs typeface="Cascadia Code" panose="020B0609020000020004" pitchFamily="49" charset="0"/>
                        </a:rPr>
                        <a:t>\</a:t>
                      </a:r>
                      <a:r>
                        <a:rPr lang="de-AT" sz="1600" dirty="0" err="1">
                          <a:solidFill>
                            <a:schemeClr val="tx1"/>
                          </a:solidFill>
                          <a:effectLst/>
                          <a:latin typeface="Cascadia Code" panose="020B0609020000020004" pitchFamily="49" charset="0"/>
                          <a:cs typeface="Cascadia Code" panose="020B0609020000020004" pitchFamily="49" charset="0"/>
                        </a:rPr>
                        <a:t>emph</a:t>
                      </a:r>
                      <a:r>
                        <a:rPr lang="de-AT" sz="1600" dirty="0">
                          <a:solidFill>
                            <a:schemeClr val="tx1"/>
                          </a:solidFill>
                          <a:effectLst/>
                          <a:latin typeface="Cascadia Code" panose="020B0609020000020004" pitchFamily="49" charset="0"/>
                          <a:cs typeface="Cascadia Code" panose="020B0609020000020004" pitchFamily="49" charset="0"/>
                        </a:rPr>
                        <a:t>{Text}</a:t>
                      </a:r>
                    </a:p>
                  </a:txBody>
                  <a:tcPr marL="114300" marR="114300" marT="114300" marB="114300" anchor="ctr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de-AT" sz="1600" i="1" dirty="0">
                          <a:effectLst/>
                          <a:latin typeface="Albert Sans" panose="020B0604020202020204" charset="0"/>
                        </a:rPr>
                        <a:t>hervorgehoben (kursiv)</a:t>
                      </a:r>
                    </a:p>
                  </a:txBody>
                  <a:tcPr marL="114300" marR="114300" marT="114300" marB="114300" anchor="ctr"/>
                </a:tc>
                <a:extLst>
                  <a:ext uri="{0D108BD9-81ED-4DB2-BD59-A6C34878D82A}">
                    <a16:rowId xmlns:a16="http://schemas.microsoft.com/office/drawing/2014/main" val="1163284471"/>
                  </a:ext>
                </a:extLst>
              </a:tr>
            </a:tbl>
          </a:graphicData>
        </a:graphic>
      </p:graphicFrame>
      <p:sp>
        <p:nvSpPr>
          <p:cNvPr id="4" name="Textfeld 3">
            <a:extLst>
              <a:ext uri="{FF2B5EF4-FFF2-40B4-BE49-F238E27FC236}">
                <a16:creationId xmlns:a16="http://schemas.microsoft.com/office/drawing/2014/main" id="{A83D57FE-AE7B-DC64-E5D1-F348F392E868}"/>
              </a:ext>
            </a:extLst>
          </p:cNvPr>
          <p:cNvSpPr txBox="1"/>
          <p:nvPr/>
        </p:nvSpPr>
        <p:spPr>
          <a:xfrm>
            <a:off x="545848" y="3600779"/>
            <a:ext cx="7828264" cy="954107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de-AT" dirty="0">
                <a:latin typeface="Cascadia Code" panose="020B0609020000020004" pitchFamily="49" charset="0"/>
                <a:cs typeface="Cascadia Code" panose="020B0609020000020004" pitchFamily="49" charset="0"/>
              </a:rPr>
              <a:t>\</a:t>
            </a:r>
            <a:r>
              <a:rPr lang="de-AT" dirty="0" err="1">
                <a:latin typeface="Cascadia Code" panose="020B0609020000020004" pitchFamily="49" charset="0"/>
                <a:cs typeface="Cascadia Code" panose="020B0609020000020004" pitchFamily="49" charset="0"/>
              </a:rPr>
              <a:t>begin</a:t>
            </a:r>
            <a:r>
              <a:rPr lang="de-AT" dirty="0">
                <a:latin typeface="Cascadia Code" panose="020B0609020000020004" pitchFamily="49" charset="0"/>
                <a:cs typeface="Cascadia Code" panose="020B0609020000020004" pitchFamily="49" charset="0"/>
              </a:rPr>
              <a:t>{</a:t>
            </a:r>
            <a:r>
              <a:rPr lang="de-AT" dirty="0" err="1">
                <a:latin typeface="Cascadia Code" panose="020B0609020000020004" pitchFamily="49" charset="0"/>
                <a:cs typeface="Cascadia Code" panose="020B0609020000020004" pitchFamily="49" charset="0"/>
              </a:rPr>
              <a:t>itemize</a:t>
            </a:r>
            <a:r>
              <a:rPr lang="de-AT" dirty="0">
                <a:latin typeface="Cascadia Code" panose="020B0609020000020004" pitchFamily="49" charset="0"/>
                <a:cs typeface="Cascadia Code" panose="020B0609020000020004" pitchFamily="49" charset="0"/>
              </a:rPr>
              <a:t>}</a:t>
            </a:r>
          </a:p>
          <a:p>
            <a:r>
              <a:rPr lang="de-AT" dirty="0">
                <a:latin typeface="Cascadia Code" panose="020B0609020000020004" pitchFamily="49" charset="0"/>
                <a:cs typeface="Cascadia Code" panose="020B0609020000020004" pitchFamily="49" charset="0"/>
              </a:rPr>
              <a:t>  \item Erster Punkt</a:t>
            </a:r>
          </a:p>
          <a:p>
            <a:r>
              <a:rPr lang="de-AT" dirty="0">
                <a:latin typeface="Cascadia Code" panose="020B0609020000020004" pitchFamily="49" charset="0"/>
                <a:cs typeface="Cascadia Code" panose="020B0609020000020004" pitchFamily="49" charset="0"/>
              </a:rPr>
              <a:t>  \item Zweiter Punkt</a:t>
            </a:r>
          </a:p>
          <a:p>
            <a:r>
              <a:rPr lang="de-AT" dirty="0">
                <a:latin typeface="Cascadia Code" panose="020B0609020000020004" pitchFamily="49" charset="0"/>
                <a:cs typeface="Cascadia Code" panose="020B0609020000020004" pitchFamily="49" charset="0"/>
              </a:rPr>
              <a:t>\end{</a:t>
            </a:r>
            <a:r>
              <a:rPr lang="de-AT" dirty="0" err="1">
                <a:latin typeface="Cascadia Code" panose="020B0609020000020004" pitchFamily="49" charset="0"/>
                <a:cs typeface="Cascadia Code" panose="020B0609020000020004" pitchFamily="49" charset="0"/>
              </a:rPr>
              <a:t>itemize</a:t>
            </a:r>
            <a:r>
              <a:rPr lang="de-AT" dirty="0">
                <a:latin typeface="Cascadia Code" panose="020B0609020000020004" pitchFamily="49" charset="0"/>
                <a:cs typeface="Cascadia Code" panose="020B0609020000020004" pitchFamily="49" charset="0"/>
              </a:rPr>
              <a:t>}</a:t>
            </a:r>
          </a:p>
        </p:txBody>
      </p:sp>
      <p:sp>
        <p:nvSpPr>
          <p:cNvPr id="5" name="Google Shape;256;p42">
            <a:extLst>
              <a:ext uri="{FF2B5EF4-FFF2-40B4-BE49-F238E27FC236}">
                <a16:creationId xmlns:a16="http://schemas.microsoft.com/office/drawing/2014/main" id="{0C2AAD1B-8CCB-A473-383E-C825BA82792C}"/>
              </a:ext>
            </a:extLst>
          </p:cNvPr>
          <p:cNvSpPr txBox="1">
            <a:spLocks/>
          </p:cNvSpPr>
          <p:nvPr/>
        </p:nvSpPr>
        <p:spPr>
          <a:xfrm>
            <a:off x="426362" y="3118032"/>
            <a:ext cx="3856800" cy="94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9pPr>
          </a:lstStyle>
          <a:p>
            <a:r>
              <a:rPr lang="de-AT" sz="2400" dirty="0"/>
              <a:t>Aufzählungen</a:t>
            </a:r>
          </a:p>
        </p:txBody>
      </p:sp>
    </p:spTree>
    <p:extLst>
      <p:ext uri="{BB962C8B-B14F-4D97-AF65-F5344CB8AC3E}">
        <p14:creationId xmlns:p14="http://schemas.microsoft.com/office/powerpoint/2010/main" val="13762173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8">
          <a:extLst>
            <a:ext uri="{FF2B5EF4-FFF2-40B4-BE49-F238E27FC236}">
              <a16:creationId xmlns:a16="http://schemas.microsoft.com/office/drawing/2014/main" id="{63ADBFBB-4755-EE96-3A38-1916CFA81F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feld 1">
            <a:extLst>
              <a:ext uri="{FF2B5EF4-FFF2-40B4-BE49-F238E27FC236}">
                <a16:creationId xmlns:a16="http://schemas.microsoft.com/office/drawing/2014/main" id="{3E17E426-899A-5B44-EDAF-7E1063271BDC}"/>
              </a:ext>
            </a:extLst>
          </p:cNvPr>
          <p:cNvSpPr txBox="1"/>
          <p:nvPr/>
        </p:nvSpPr>
        <p:spPr>
          <a:xfrm>
            <a:off x="584781" y="913371"/>
            <a:ext cx="79696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800" b="1" dirty="0">
                <a:latin typeface="Albert Sans" panose="020B0604020202020204" charset="0"/>
              </a:rPr>
              <a:t>Bilder einfügen</a:t>
            </a:r>
          </a:p>
          <a:p>
            <a:r>
              <a:rPr lang="de-DE" sz="1800" dirty="0">
                <a:latin typeface="Albert Sans" panose="020B0604020202020204" charset="0"/>
              </a:rPr>
              <a:t>Mit dem Paket </a:t>
            </a:r>
            <a:r>
              <a:rPr lang="de-DE" sz="1800" dirty="0" err="1">
                <a:latin typeface="Cascadia Code" panose="020B0609020000020004" pitchFamily="49" charset="0"/>
                <a:cs typeface="Cascadia Code" panose="020B0609020000020004" pitchFamily="49" charset="0"/>
              </a:rPr>
              <a:t>graphicx</a:t>
            </a:r>
            <a:r>
              <a:rPr lang="de-DE" sz="1800" dirty="0">
                <a:latin typeface="Albert Sans" panose="020B0604020202020204" charset="0"/>
                <a:cs typeface="Cascadia Code" panose="020B0609020000020004" pitchFamily="49" charset="0"/>
              </a:rPr>
              <a:t> kann man Bilder einfügen.</a:t>
            </a:r>
            <a:endParaRPr lang="de-DE" sz="1800" dirty="0">
              <a:latin typeface="Albert Sans" panose="020B0604020202020204" charset="0"/>
            </a:endParaRPr>
          </a:p>
        </p:txBody>
      </p:sp>
      <p:sp>
        <p:nvSpPr>
          <p:cNvPr id="10" name="Google Shape;250;p41">
            <a:extLst>
              <a:ext uri="{FF2B5EF4-FFF2-40B4-BE49-F238E27FC236}">
                <a16:creationId xmlns:a16="http://schemas.microsoft.com/office/drawing/2014/main" id="{621926CF-3726-5744-4988-BD6CABD0CB5F}"/>
              </a:ext>
            </a:extLst>
          </p:cNvPr>
          <p:cNvSpPr txBox="1">
            <a:spLocks/>
          </p:cNvSpPr>
          <p:nvPr/>
        </p:nvSpPr>
        <p:spPr>
          <a:xfrm>
            <a:off x="1246094" y="364671"/>
            <a:ext cx="7048436" cy="54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9pPr>
          </a:lstStyle>
          <a:p>
            <a:r>
              <a:rPr lang="de-AT" dirty="0"/>
              <a:t>Bilder &amp; Verweise</a:t>
            </a:r>
          </a:p>
        </p:txBody>
      </p:sp>
      <p:sp>
        <p:nvSpPr>
          <p:cNvPr id="11" name="Google Shape;250;p41">
            <a:extLst>
              <a:ext uri="{FF2B5EF4-FFF2-40B4-BE49-F238E27FC236}">
                <a16:creationId xmlns:a16="http://schemas.microsoft.com/office/drawing/2014/main" id="{80B86942-C4E4-6A55-F62A-07D3FF6B3949}"/>
              </a:ext>
            </a:extLst>
          </p:cNvPr>
          <p:cNvSpPr txBox="1">
            <a:spLocks/>
          </p:cNvSpPr>
          <p:nvPr/>
        </p:nvSpPr>
        <p:spPr>
          <a:xfrm>
            <a:off x="580630" y="364671"/>
            <a:ext cx="665464" cy="54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9pPr>
          </a:lstStyle>
          <a:p>
            <a:r>
              <a:rPr lang="de-AT" dirty="0"/>
              <a:t>07</a:t>
            </a:r>
          </a:p>
        </p:txBody>
      </p:sp>
      <p:sp>
        <p:nvSpPr>
          <p:cNvPr id="4" name="Textfeld 3">
            <a:extLst>
              <a:ext uri="{FF2B5EF4-FFF2-40B4-BE49-F238E27FC236}">
                <a16:creationId xmlns:a16="http://schemas.microsoft.com/office/drawing/2014/main" id="{57D4CD9A-1D5E-F9F4-BF4E-5FE0465C687D}"/>
              </a:ext>
            </a:extLst>
          </p:cNvPr>
          <p:cNvSpPr txBox="1"/>
          <p:nvPr/>
        </p:nvSpPr>
        <p:spPr>
          <a:xfrm>
            <a:off x="3606311" y="3553364"/>
            <a:ext cx="487741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de-DE" sz="1200" i="1" dirty="0">
                <a:latin typeface="Albert Sans" panose="020B0604020202020204" charset="0"/>
              </a:rPr>
              <a:t>Codebeispiel aus meiner Geografie-Mitschrift</a:t>
            </a:r>
          </a:p>
        </p:txBody>
      </p:sp>
      <p:sp>
        <p:nvSpPr>
          <p:cNvPr id="6" name="Textfeld 5">
            <a:extLst>
              <a:ext uri="{FF2B5EF4-FFF2-40B4-BE49-F238E27FC236}">
                <a16:creationId xmlns:a16="http://schemas.microsoft.com/office/drawing/2014/main" id="{FF7A77AA-7B40-BECA-90F4-9384D5CC1D1D}"/>
              </a:ext>
            </a:extLst>
          </p:cNvPr>
          <p:cNvSpPr txBox="1"/>
          <p:nvPr/>
        </p:nvSpPr>
        <p:spPr>
          <a:xfrm>
            <a:off x="655461" y="1570834"/>
            <a:ext cx="7828264" cy="1982530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de-AT" sz="1600" dirty="0">
                <a:solidFill>
                  <a:srgbClr val="004C98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\</a:t>
            </a:r>
            <a:r>
              <a:rPr lang="de-AT" sz="1600" dirty="0" err="1">
                <a:solidFill>
                  <a:srgbClr val="004C98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begin</a:t>
            </a:r>
            <a:r>
              <a:rPr lang="de-AT" sz="1600" dirty="0">
                <a:latin typeface="Cascadia Code" panose="020B0609020000020004" pitchFamily="49" charset="0"/>
                <a:cs typeface="Cascadia Code" panose="020B0609020000020004" pitchFamily="49" charset="0"/>
              </a:rPr>
              <a:t>{</a:t>
            </a:r>
            <a:r>
              <a:rPr lang="de-AT" sz="1600" dirty="0" err="1">
                <a:solidFill>
                  <a:srgbClr val="115F63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figure</a:t>
            </a:r>
            <a:r>
              <a:rPr lang="de-AT" sz="1600" dirty="0">
                <a:latin typeface="Cascadia Code" panose="020B0609020000020004" pitchFamily="49" charset="0"/>
                <a:cs typeface="Cascadia Code" panose="020B0609020000020004" pitchFamily="49" charset="0"/>
              </a:rPr>
              <a:t>}[</a:t>
            </a:r>
            <a:r>
              <a:rPr lang="de-AT" sz="1600" dirty="0" err="1">
                <a:latin typeface="Cascadia Code" panose="020B0609020000020004" pitchFamily="49" charset="0"/>
                <a:cs typeface="Cascadia Code" panose="020B0609020000020004" pitchFamily="49" charset="0"/>
              </a:rPr>
              <a:t>ht</a:t>
            </a:r>
            <a:r>
              <a:rPr lang="de-AT" sz="1600" dirty="0">
                <a:latin typeface="Cascadia Code" panose="020B0609020000020004" pitchFamily="49" charset="0"/>
                <a:cs typeface="Cascadia Code" panose="020B0609020000020004" pitchFamily="49" charset="0"/>
              </a:rPr>
              <a:t>]</a:t>
            </a:r>
          </a:p>
          <a:p>
            <a:pPr>
              <a:lnSpc>
                <a:spcPct val="130000"/>
              </a:lnSpc>
            </a:pPr>
            <a:r>
              <a:rPr lang="de-AT" sz="1600" dirty="0">
                <a:latin typeface="Cascadia Code" panose="020B0609020000020004" pitchFamily="49" charset="0"/>
                <a:cs typeface="Cascadia Code" panose="020B0609020000020004" pitchFamily="49" charset="0"/>
              </a:rPr>
              <a:t>	</a:t>
            </a:r>
            <a:r>
              <a:rPr lang="de-AT" sz="1600" dirty="0">
                <a:solidFill>
                  <a:srgbClr val="004C98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\</a:t>
            </a:r>
            <a:r>
              <a:rPr lang="de-AT" sz="1600" dirty="0" err="1">
                <a:solidFill>
                  <a:srgbClr val="004C98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centering</a:t>
            </a:r>
            <a:endParaRPr lang="de-AT" sz="1600" dirty="0">
              <a:solidFill>
                <a:srgbClr val="004C98"/>
              </a:solidFill>
              <a:latin typeface="Cascadia Code" panose="020B0609020000020004" pitchFamily="49" charset="0"/>
              <a:cs typeface="Cascadia Code" panose="020B0609020000020004" pitchFamily="49" charset="0"/>
            </a:endParaRPr>
          </a:p>
          <a:p>
            <a:pPr>
              <a:lnSpc>
                <a:spcPct val="130000"/>
              </a:lnSpc>
            </a:pPr>
            <a:r>
              <a:rPr lang="de-AT" sz="1600" dirty="0">
                <a:latin typeface="Cascadia Code" panose="020B0609020000020004" pitchFamily="49" charset="0"/>
                <a:cs typeface="Cascadia Code" panose="020B0609020000020004" pitchFamily="49" charset="0"/>
              </a:rPr>
              <a:t>	</a:t>
            </a:r>
            <a:r>
              <a:rPr lang="de-AT" sz="1600" dirty="0">
                <a:solidFill>
                  <a:srgbClr val="004C98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\</a:t>
            </a:r>
            <a:r>
              <a:rPr lang="de-AT" sz="1600" dirty="0" err="1">
                <a:solidFill>
                  <a:srgbClr val="004C98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includegraphics</a:t>
            </a:r>
            <a:r>
              <a:rPr lang="de-AT" sz="1600" dirty="0">
                <a:latin typeface="Cascadia Code" panose="020B0609020000020004" pitchFamily="49" charset="0"/>
                <a:cs typeface="Cascadia Code" panose="020B0609020000020004" pitchFamily="49" charset="0"/>
              </a:rPr>
              <a:t>[</a:t>
            </a:r>
            <a:r>
              <a:rPr lang="de-AT" sz="1600" dirty="0" err="1">
                <a:latin typeface="Cascadia Code" panose="020B0609020000020004" pitchFamily="49" charset="0"/>
                <a:cs typeface="Cascadia Code" panose="020B0609020000020004" pitchFamily="49" charset="0"/>
              </a:rPr>
              <a:t>width</a:t>
            </a:r>
            <a:r>
              <a:rPr lang="de-AT" sz="1600" dirty="0">
                <a:latin typeface="Cascadia Code" panose="020B0609020000020004" pitchFamily="49" charset="0"/>
                <a:cs typeface="Cascadia Code" panose="020B0609020000020004" pitchFamily="49" charset="0"/>
              </a:rPr>
              <a:t>=0.65</a:t>
            </a:r>
            <a:r>
              <a:rPr lang="de-AT" sz="1600" dirty="0">
                <a:solidFill>
                  <a:srgbClr val="004C98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\</a:t>
            </a:r>
            <a:r>
              <a:rPr lang="de-AT" sz="1600" dirty="0" err="1">
                <a:solidFill>
                  <a:srgbClr val="004C98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linewidth</a:t>
            </a:r>
            <a:r>
              <a:rPr lang="de-AT" sz="1600" dirty="0">
                <a:latin typeface="Cascadia Code" panose="020B0609020000020004" pitchFamily="49" charset="0"/>
                <a:cs typeface="Cascadia Code" panose="020B0609020000020004" pitchFamily="49" charset="0"/>
              </a:rPr>
              <a:t>]{weltkarte.jpg}    	</a:t>
            </a:r>
            <a:r>
              <a:rPr lang="de-AT" sz="1600" dirty="0">
                <a:solidFill>
                  <a:srgbClr val="004C98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\</a:t>
            </a:r>
            <a:r>
              <a:rPr lang="de-AT" sz="1600" dirty="0" err="1">
                <a:solidFill>
                  <a:srgbClr val="004C98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caption</a:t>
            </a:r>
            <a:r>
              <a:rPr lang="de-AT" sz="1600" dirty="0">
                <a:latin typeface="Cascadia Code" panose="020B0609020000020004" pitchFamily="49" charset="0"/>
                <a:cs typeface="Cascadia Code" panose="020B0609020000020004" pitchFamily="49" charset="0"/>
              </a:rPr>
              <a:t>{Die </a:t>
            </a:r>
            <a:r>
              <a:rPr lang="de-AT" sz="1600" dirty="0" err="1">
                <a:latin typeface="Cascadia Code" panose="020B0609020000020004" pitchFamily="49" charset="0"/>
                <a:cs typeface="Cascadia Code" panose="020B0609020000020004" pitchFamily="49" charset="0"/>
              </a:rPr>
              <a:t>immerfeuchten</a:t>
            </a:r>
            <a:r>
              <a:rPr lang="de-AT" sz="1600" dirty="0">
                <a:latin typeface="Cascadia Code" panose="020B0609020000020004" pitchFamily="49" charset="0"/>
                <a:cs typeface="Cascadia Code" panose="020B0609020000020004" pitchFamily="49" charset="0"/>
              </a:rPr>
              <a:t> Tropen auf einer Weltkarte}    	</a:t>
            </a:r>
            <a:r>
              <a:rPr lang="de-AT" sz="1600" dirty="0">
                <a:solidFill>
                  <a:srgbClr val="004C98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\</a:t>
            </a:r>
            <a:r>
              <a:rPr lang="de-AT" sz="1600" dirty="0" err="1">
                <a:solidFill>
                  <a:srgbClr val="004C98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label</a:t>
            </a:r>
            <a:r>
              <a:rPr lang="de-AT" sz="1600" dirty="0">
                <a:latin typeface="Cascadia Code" panose="020B0609020000020004" pitchFamily="49" charset="0"/>
                <a:cs typeface="Cascadia Code" panose="020B0609020000020004" pitchFamily="49" charset="0"/>
              </a:rPr>
              <a:t>{</a:t>
            </a:r>
            <a:r>
              <a:rPr lang="de-AT" sz="1600" dirty="0" err="1">
                <a:latin typeface="Cascadia Code" panose="020B0609020000020004" pitchFamily="49" charset="0"/>
                <a:cs typeface="Cascadia Code" panose="020B0609020000020004" pitchFamily="49" charset="0"/>
              </a:rPr>
              <a:t>fig:immerfeuchte-tropen</a:t>
            </a:r>
            <a:r>
              <a:rPr lang="de-AT" sz="1600" dirty="0">
                <a:latin typeface="Cascadia Code" panose="020B0609020000020004" pitchFamily="49" charset="0"/>
                <a:cs typeface="Cascadia Code" panose="020B0609020000020004" pitchFamily="49" charset="0"/>
              </a:rPr>
              <a:t>}</a:t>
            </a:r>
          </a:p>
          <a:p>
            <a:pPr>
              <a:lnSpc>
                <a:spcPct val="130000"/>
              </a:lnSpc>
            </a:pPr>
            <a:r>
              <a:rPr lang="de-AT" sz="1600" dirty="0">
                <a:solidFill>
                  <a:srgbClr val="004C98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\end</a:t>
            </a:r>
            <a:r>
              <a:rPr lang="de-AT" sz="1600" dirty="0">
                <a:latin typeface="Cascadia Code" panose="020B0609020000020004" pitchFamily="49" charset="0"/>
                <a:cs typeface="Cascadia Code" panose="020B0609020000020004" pitchFamily="49" charset="0"/>
              </a:rPr>
              <a:t>{</a:t>
            </a:r>
            <a:r>
              <a:rPr lang="de-AT" sz="1600" dirty="0" err="1">
                <a:solidFill>
                  <a:srgbClr val="115F63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figure</a:t>
            </a:r>
            <a:r>
              <a:rPr lang="de-AT" sz="1600" dirty="0">
                <a:latin typeface="Cascadia Code" panose="020B0609020000020004" pitchFamily="49" charset="0"/>
                <a:cs typeface="Cascadia Code" panose="020B0609020000020004" pitchFamily="49" charset="0"/>
              </a:rPr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23372733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8">
          <a:extLst>
            <a:ext uri="{FF2B5EF4-FFF2-40B4-BE49-F238E27FC236}">
              <a16:creationId xmlns:a16="http://schemas.microsoft.com/office/drawing/2014/main" id="{246C940C-FEE7-E083-FD0A-F26E573817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feld 1">
            <a:extLst>
              <a:ext uri="{FF2B5EF4-FFF2-40B4-BE49-F238E27FC236}">
                <a16:creationId xmlns:a16="http://schemas.microsoft.com/office/drawing/2014/main" id="{CF51DBB6-E21A-84C2-C280-F1F72059C5B7}"/>
              </a:ext>
            </a:extLst>
          </p:cNvPr>
          <p:cNvSpPr txBox="1"/>
          <p:nvPr/>
        </p:nvSpPr>
        <p:spPr>
          <a:xfrm>
            <a:off x="584781" y="913371"/>
            <a:ext cx="79696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800" b="1" dirty="0">
                <a:latin typeface="Albert Sans" panose="020B0604020202020204" charset="0"/>
              </a:rPr>
              <a:t>Bilder einfügen</a:t>
            </a:r>
          </a:p>
          <a:p>
            <a:r>
              <a:rPr lang="de-DE" sz="1800" dirty="0">
                <a:latin typeface="Albert Sans" panose="020B0604020202020204" charset="0"/>
              </a:rPr>
              <a:t>Mit dem Paket </a:t>
            </a:r>
            <a:r>
              <a:rPr lang="de-DE" sz="1800" dirty="0" err="1">
                <a:latin typeface="Cascadia Code" panose="020B0609020000020004" pitchFamily="49" charset="0"/>
                <a:cs typeface="Cascadia Code" panose="020B0609020000020004" pitchFamily="49" charset="0"/>
              </a:rPr>
              <a:t>graphicx</a:t>
            </a:r>
            <a:r>
              <a:rPr lang="de-DE" sz="1800" dirty="0">
                <a:latin typeface="Albert Sans" panose="020B0604020202020204" charset="0"/>
                <a:cs typeface="Cascadia Code" panose="020B0609020000020004" pitchFamily="49" charset="0"/>
              </a:rPr>
              <a:t> kann man Bilder einfügen.</a:t>
            </a:r>
            <a:endParaRPr lang="de-DE" sz="1800" dirty="0">
              <a:latin typeface="Albert Sans" panose="020B0604020202020204" charset="0"/>
            </a:endParaRPr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922FB4DC-002A-29F9-4886-7D92BD35E2DE}"/>
              </a:ext>
            </a:extLst>
          </p:cNvPr>
          <p:cNvSpPr txBox="1"/>
          <p:nvPr/>
        </p:nvSpPr>
        <p:spPr>
          <a:xfrm>
            <a:off x="655461" y="1570834"/>
            <a:ext cx="7828264" cy="1982530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de-AT" sz="1600" dirty="0">
                <a:solidFill>
                  <a:srgbClr val="004C98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\</a:t>
            </a:r>
            <a:r>
              <a:rPr lang="de-AT" sz="1600" dirty="0" err="1">
                <a:solidFill>
                  <a:srgbClr val="004C98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begin</a:t>
            </a:r>
            <a:r>
              <a:rPr lang="de-AT" sz="1600" dirty="0">
                <a:latin typeface="Cascadia Code" panose="020B0609020000020004" pitchFamily="49" charset="0"/>
                <a:cs typeface="Cascadia Code" panose="020B0609020000020004" pitchFamily="49" charset="0"/>
              </a:rPr>
              <a:t>{</a:t>
            </a:r>
            <a:r>
              <a:rPr lang="de-AT" sz="1600" dirty="0" err="1">
                <a:solidFill>
                  <a:srgbClr val="115F63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figure</a:t>
            </a:r>
            <a:r>
              <a:rPr lang="de-AT" sz="1600" dirty="0">
                <a:latin typeface="Cascadia Code" panose="020B0609020000020004" pitchFamily="49" charset="0"/>
                <a:cs typeface="Cascadia Code" panose="020B0609020000020004" pitchFamily="49" charset="0"/>
              </a:rPr>
              <a:t>}[</a:t>
            </a:r>
            <a:r>
              <a:rPr lang="de-AT" sz="1600" dirty="0" err="1">
                <a:latin typeface="Cascadia Code" panose="020B0609020000020004" pitchFamily="49" charset="0"/>
                <a:cs typeface="Cascadia Code" panose="020B0609020000020004" pitchFamily="49" charset="0"/>
              </a:rPr>
              <a:t>ht</a:t>
            </a:r>
            <a:r>
              <a:rPr lang="de-AT" sz="1600" dirty="0">
                <a:latin typeface="Cascadia Code" panose="020B0609020000020004" pitchFamily="49" charset="0"/>
                <a:cs typeface="Cascadia Code" panose="020B0609020000020004" pitchFamily="49" charset="0"/>
              </a:rPr>
              <a:t>]</a:t>
            </a:r>
          </a:p>
          <a:p>
            <a:pPr>
              <a:lnSpc>
                <a:spcPct val="130000"/>
              </a:lnSpc>
            </a:pPr>
            <a:r>
              <a:rPr lang="de-AT" sz="1600" dirty="0">
                <a:latin typeface="Cascadia Code" panose="020B0609020000020004" pitchFamily="49" charset="0"/>
                <a:cs typeface="Cascadia Code" panose="020B0609020000020004" pitchFamily="49" charset="0"/>
              </a:rPr>
              <a:t>	</a:t>
            </a:r>
            <a:r>
              <a:rPr lang="de-AT" sz="1600" dirty="0">
                <a:solidFill>
                  <a:srgbClr val="004C98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\</a:t>
            </a:r>
            <a:r>
              <a:rPr lang="de-AT" sz="1600" dirty="0" err="1">
                <a:solidFill>
                  <a:srgbClr val="004C98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centering</a:t>
            </a:r>
            <a:endParaRPr lang="de-AT" sz="1600" dirty="0">
              <a:solidFill>
                <a:srgbClr val="004C98"/>
              </a:solidFill>
              <a:latin typeface="Cascadia Code" panose="020B0609020000020004" pitchFamily="49" charset="0"/>
              <a:cs typeface="Cascadia Code" panose="020B0609020000020004" pitchFamily="49" charset="0"/>
            </a:endParaRPr>
          </a:p>
          <a:p>
            <a:pPr>
              <a:lnSpc>
                <a:spcPct val="130000"/>
              </a:lnSpc>
            </a:pPr>
            <a:r>
              <a:rPr lang="de-AT" sz="1600" dirty="0">
                <a:latin typeface="Cascadia Code" panose="020B0609020000020004" pitchFamily="49" charset="0"/>
                <a:cs typeface="Cascadia Code" panose="020B0609020000020004" pitchFamily="49" charset="0"/>
              </a:rPr>
              <a:t>	</a:t>
            </a:r>
            <a:r>
              <a:rPr lang="de-AT" sz="1600" dirty="0">
                <a:solidFill>
                  <a:srgbClr val="004C98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\</a:t>
            </a:r>
            <a:r>
              <a:rPr lang="de-AT" sz="1600" dirty="0" err="1">
                <a:solidFill>
                  <a:srgbClr val="004C98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includegraphics</a:t>
            </a:r>
            <a:r>
              <a:rPr lang="de-AT" sz="1600" dirty="0">
                <a:latin typeface="Cascadia Code" panose="020B0609020000020004" pitchFamily="49" charset="0"/>
                <a:cs typeface="Cascadia Code" panose="020B0609020000020004" pitchFamily="49" charset="0"/>
              </a:rPr>
              <a:t>[</a:t>
            </a:r>
            <a:r>
              <a:rPr lang="de-AT" sz="1600" dirty="0" err="1">
                <a:latin typeface="Cascadia Code" panose="020B0609020000020004" pitchFamily="49" charset="0"/>
                <a:cs typeface="Cascadia Code" panose="020B0609020000020004" pitchFamily="49" charset="0"/>
              </a:rPr>
              <a:t>width</a:t>
            </a:r>
            <a:r>
              <a:rPr lang="de-AT" sz="1600" dirty="0">
                <a:latin typeface="Cascadia Code" panose="020B0609020000020004" pitchFamily="49" charset="0"/>
                <a:cs typeface="Cascadia Code" panose="020B0609020000020004" pitchFamily="49" charset="0"/>
              </a:rPr>
              <a:t>=0.65</a:t>
            </a:r>
            <a:r>
              <a:rPr lang="de-AT" sz="1600" dirty="0">
                <a:solidFill>
                  <a:srgbClr val="004C98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\</a:t>
            </a:r>
            <a:r>
              <a:rPr lang="de-AT" sz="1600" dirty="0" err="1">
                <a:solidFill>
                  <a:srgbClr val="004C98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linewidth</a:t>
            </a:r>
            <a:r>
              <a:rPr lang="de-AT" sz="1600" dirty="0">
                <a:latin typeface="Cascadia Code" panose="020B0609020000020004" pitchFamily="49" charset="0"/>
                <a:cs typeface="Cascadia Code" panose="020B0609020000020004" pitchFamily="49" charset="0"/>
              </a:rPr>
              <a:t>]{weltkarte.jpg}    	</a:t>
            </a:r>
            <a:r>
              <a:rPr lang="de-AT" sz="1600" dirty="0">
                <a:solidFill>
                  <a:srgbClr val="004C98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\</a:t>
            </a:r>
            <a:r>
              <a:rPr lang="de-AT" sz="1600" dirty="0" err="1">
                <a:solidFill>
                  <a:srgbClr val="004C98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caption</a:t>
            </a:r>
            <a:r>
              <a:rPr lang="de-AT" sz="1600" dirty="0">
                <a:latin typeface="Cascadia Code" panose="020B0609020000020004" pitchFamily="49" charset="0"/>
                <a:cs typeface="Cascadia Code" panose="020B0609020000020004" pitchFamily="49" charset="0"/>
              </a:rPr>
              <a:t>{Die </a:t>
            </a:r>
            <a:r>
              <a:rPr lang="de-AT" sz="1600" dirty="0" err="1">
                <a:latin typeface="Cascadia Code" panose="020B0609020000020004" pitchFamily="49" charset="0"/>
                <a:cs typeface="Cascadia Code" panose="020B0609020000020004" pitchFamily="49" charset="0"/>
              </a:rPr>
              <a:t>immerfeuchten</a:t>
            </a:r>
            <a:r>
              <a:rPr lang="de-AT" sz="1600" dirty="0">
                <a:latin typeface="Cascadia Code" panose="020B0609020000020004" pitchFamily="49" charset="0"/>
                <a:cs typeface="Cascadia Code" panose="020B0609020000020004" pitchFamily="49" charset="0"/>
              </a:rPr>
              <a:t> Tropen auf einer Weltkarte}    	</a:t>
            </a:r>
            <a:r>
              <a:rPr lang="de-AT" sz="1600" dirty="0">
                <a:solidFill>
                  <a:srgbClr val="004C98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\</a:t>
            </a:r>
            <a:r>
              <a:rPr lang="de-AT" sz="1600" dirty="0" err="1">
                <a:solidFill>
                  <a:srgbClr val="004C98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label</a:t>
            </a:r>
            <a:r>
              <a:rPr lang="de-AT" sz="1600" dirty="0">
                <a:latin typeface="Cascadia Code" panose="020B0609020000020004" pitchFamily="49" charset="0"/>
                <a:cs typeface="Cascadia Code" panose="020B0609020000020004" pitchFamily="49" charset="0"/>
              </a:rPr>
              <a:t>{</a:t>
            </a:r>
            <a:r>
              <a:rPr lang="de-AT" sz="1600" dirty="0" err="1">
                <a:latin typeface="Cascadia Code" panose="020B0609020000020004" pitchFamily="49" charset="0"/>
                <a:cs typeface="Cascadia Code" panose="020B0609020000020004" pitchFamily="49" charset="0"/>
              </a:rPr>
              <a:t>fig:immerfeuchte-tropen</a:t>
            </a:r>
            <a:r>
              <a:rPr lang="de-AT" sz="1600" dirty="0">
                <a:latin typeface="Cascadia Code" panose="020B0609020000020004" pitchFamily="49" charset="0"/>
                <a:cs typeface="Cascadia Code" panose="020B0609020000020004" pitchFamily="49" charset="0"/>
              </a:rPr>
              <a:t>}</a:t>
            </a:r>
          </a:p>
          <a:p>
            <a:pPr>
              <a:lnSpc>
                <a:spcPct val="130000"/>
              </a:lnSpc>
            </a:pPr>
            <a:r>
              <a:rPr lang="de-AT" sz="1600" dirty="0">
                <a:solidFill>
                  <a:srgbClr val="004C98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\end</a:t>
            </a:r>
            <a:r>
              <a:rPr lang="de-AT" sz="1600" dirty="0">
                <a:latin typeface="Cascadia Code" panose="020B0609020000020004" pitchFamily="49" charset="0"/>
                <a:cs typeface="Cascadia Code" panose="020B0609020000020004" pitchFamily="49" charset="0"/>
              </a:rPr>
              <a:t>{</a:t>
            </a:r>
            <a:r>
              <a:rPr lang="de-AT" sz="1600" dirty="0" err="1">
                <a:solidFill>
                  <a:srgbClr val="115F63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figure</a:t>
            </a:r>
            <a:r>
              <a:rPr lang="de-AT" sz="1600" dirty="0">
                <a:latin typeface="Cascadia Code" panose="020B0609020000020004" pitchFamily="49" charset="0"/>
                <a:cs typeface="Cascadia Code" panose="020B0609020000020004" pitchFamily="49" charset="0"/>
              </a:rPr>
              <a:t>}</a:t>
            </a:r>
          </a:p>
        </p:txBody>
      </p:sp>
      <p:sp>
        <p:nvSpPr>
          <p:cNvPr id="10" name="Google Shape;250;p41">
            <a:extLst>
              <a:ext uri="{FF2B5EF4-FFF2-40B4-BE49-F238E27FC236}">
                <a16:creationId xmlns:a16="http://schemas.microsoft.com/office/drawing/2014/main" id="{AFE41905-D6E9-41B9-5463-5AD1FEE7D0A7}"/>
              </a:ext>
            </a:extLst>
          </p:cNvPr>
          <p:cNvSpPr txBox="1">
            <a:spLocks/>
          </p:cNvSpPr>
          <p:nvPr/>
        </p:nvSpPr>
        <p:spPr>
          <a:xfrm>
            <a:off x="1246094" y="364671"/>
            <a:ext cx="7048436" cy="54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9pPr>
          </a:lstStyle>
          <a:p>
            <a:r>
              <a:rPr lang="de-AT" dirty="0"/>
              <a:t>Bilder &amp; Verweise</a:t>
            </a:r>
          </a:p>
        </p:txBody>
      </p:sp>
      <p:sp>
        <p:nvSpPr>
          <p:cNvPr id="11" name="Google Shape;250;p41">
            <a:extLst>
              <a:ext uri="{FF2B5EF4-FFF2-40B4-BE49-F238E27FC236}">
                <a16:creationId xmlns:a16="http://schemas.microsoft.com/office/drawing/2014/main" id="{2E065978-D507-7FE7-F41F-AEB3970F51F4}"/>
              </a:ext>
            </a:extLst>
          </p:cNvPr>
          <p:cNvSpPr txBox="1">
            <a:spLocks/>
          </p:cNvSpPr>
          <p:nvPr/>
        </p:nvSpPr>
        <p:spPr>
          <a:xfrm>
            <a:off x="580630" y="364671"/>
            <a:ext cx="665464" cy="54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9pPr>
          </a:lstStyle>
          <a:p>
            <a:r>
              <a:rPr lang="de-AT" dirty="0"/>
              <a:t>07</a:t>
            </a:r>
          </a:p>
        </p:txBody>
      </p:sp>
      <p:sp>
        <p:nvSpPr>
          <p:cNvPr id="4" name="Textfeld 3">
            <a:extLst>
              <a:ext uri="{FF2B5EF4-FFF2-40B4-BE49-F238E27FC236}">
                <a16:creationId xmlns:a16="http://schemas.microsoft.com/office/drawing/2014/main" id="{350038D7-9B41-66DD-180C-85923A270B30}"/>
              </a:ext>
            </a:extLst>
          </p:cNvPr>
          <p:cNvSpPr txBox="1"/>
          <p:nvPr/>
        </p:nvSpPr>
        <p:spPr>
          <a:xfrm>
            <a:off x="3606311" y="3556672"/>
            <a:ext cx="487741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de-DE" sz="1200" i="1" dirty="0">
                <a:latin typeface="Albert Sans" panose="020B0604020202020204" charset="0"/>
              </a:rPr>
              <a:t>Codebeispiel aus meiner Geografie-Mitschrift</a:t>
            </a:r>
          </a:p>
        </p:txBody>
      </p:sp>
      <p:cxnSp>
        <p:nvCxnSpPr>
          <p:cNvPr id="6" name="Gerade Verbindung mit Pfeil 5">
            <a:extLst>
              <a:ext uri="{FF2B5EF4-FFF2-40B4-BE49-F238E27FC236}">
                <a16:creationId xmlns:a16="http://schemas.microsoft.com/office/drawing/2014/main" id="{8048349F-5C39-6E11-1458-FB4349A22A4F}"/>
              </a:ext>
            </a:extLst>
          </p:cNvPr>
          <p:cNvCxnSpPr>
            <a:cxnSpLocks/>
          </p:cNvCxnSpPr>
          <p:nvPr/>
        </p:nvCxnSpPr>
        <p:spPr>
          <a:xfrm flipH="1">
            <a:off x="2994660" y="1760219"/>
            <a:ext cx="611651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feld 7">
            <a:extLst>
              <a:ext uri="{FF2B5EF4-FFF2-40B4-BE49-F238E27FC236}">
                <a16:creationId xmlns:a16="http://schemas.microsoft.com/office/drawing/2014/main" id="{43EEE574-C0D1-4DE4-336E-5F4AF12FE5D0}"/>
              </a:ext>
            </a:extLst>
          </p:cNvPr>
          <p:cNvSpPr txBox="1"/>
          <p:nvPr/>
        </p:nvSpPr>
        <p:spPr>
          <a:xfrm>
            <a:off x="3654131" y="1606330"/>
            <a:ext cx="215230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err="1">
                <a:latin typeface="Albert Sans" panose="020B0604020202020204" charset="0"/>
              </a:rPr>
              <a:t>Abblidungsumgebung</a:t>
            </a:r>
            <a:endParaRPr lang="de-DE" dirty="0">
              <a:latin typeface="Albert Sans" panose="020B0604020202020204" charset="0"/>
            </a:endParaRPr>
          </a:p>
        </p:txBody>
      </p:sp>
      <p:cxnSp>
        <p:nvCxnSpPr>
          <p:cNvPr id="13" name="Gerade Verbindung mit Pfeil 12">
            <a:extLst>
              <a:ext uri="{FF2B5EF4-FFF2-40B4-BE49-F238E27FC236}">
                <a16:creationId xmlns:a16="http://schemas.microsoft.com/office/drawing/2014/main" id="{D6BCC049-0C8D-E308-D9B4-1C303F6480C8}"/>
              </a:ext>
            </a:extLst>
          </p:cNvPr>
          <p:cNvCxnSpPr>
            <a:cxnSpLocks/>
          </p:cNvCxnSpPr>
          <p:nvPr/>
        </p:nvCxnSpPr>
        <p:spPr>
          <a:xfrm flipH="1">
            <a:off x="2994660" y="2140684"/>
            <a:ext cx="611651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feld 13">
            <a:extLst>
              <a:ext uri="{FF2B5EF4-FFF2-40B4-BE49-F238E27FC236}">
                <a16:creationId xmlns:a16="http://schemas.microsoft.com/office/drawing/2014/main" id="{FBE71FBB-760B-0388-7BB9-D3D57504B3A6}"/>
              </a:ext>
            </a:extLst>
          </p:cNvPr>
          <p:cNvSpPr txBox="1"/>
          <p:nvPr/>
        </p:nvSpPr>
        <p:spPr>
          <a:xfrm>
            <a:off x="3654131" y="1986795"/>
            <a:ext cx="158842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>
                <a:latin typeface="Albert Sans" panose="020B0604020202020204" charset="0"/>
              </a:rPr>
              <a:t>Mittig</a:t>
            </a:r>
          </a:p>
        </p:txBody>
      </p:sp>
      <p:cxnSp>
        <p:nvCxnSpPr>
          <p:cNvPr id="15" name="Gerade Verbindung mit Pfeil 14">
            <a:extLst>
              <a:ext uri="{FF2B5EF4-FFF2-40B4-BE49-F238E27FC236}">
                <a16:creationId xmlns:a16="http://schemas.microsoft.com/office/drawing/2014/main" id="{3AE1CC2E-E131-C971-6798-9F8B671861DE}"/>
              </a:ext>
            </a:extLst>
          </p:cNvPr>
          <p:cNvCxnSpPr>
            <a:cxnSpLocks/>
          </p:cNvCxnSpPr>
          <p:nvPr/>
        </p:nvCxnSpPr>
        <p:spPr>
          <a:xfrm flipH="1">
            <a:off x="6316980" y="1914107"/>
            <a:ext cx="167640" cy="22657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feld 15">
            <a:extLst>
              <a:ext uri="{FF2B5EF4-FFF2-40B4-BE49-F238E27FC236}">
                <a16:creationId xmlns:a16="http://schemas.microsoft.com/office/drawing/2014/main" id="{2D02E060-F471-078B-FF5F-D1046CAAEA8D}"/>
              </a:ext>
            </a:extLst>
          </p:cNvPr>
          <p:cNvSpPr txBox="1"/>
          <p:nvPr/>
        </p:nvSpPr>
        <p:spPr>
          <a:xfrm>
            <a:off x="6402096" y="1606330"/>
            <a:ext cx="215230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>
                <a:latin typeface="Albert Sans" panose="020B0604020202020204" charset="0"/>
              </a:rPr>
              <a:t>Bild einfügen</a:t>
            </a:r>
          </a:p>
        </p:txBody>
      </p:sp>
      <p:cxnSp>
        <p:nvCxnSpPr>
          <p:cNvPr id="20" name="Gerade Verbindung mit Pfeil 19">
            <a:extLst>
              <a:ext uri="{FF2B5EF4-FFF2-40B4-BE49-F238E27FC236}">
                <a16:creationId xmlns:a16="http://schemas.microsoft.com/office/drawing/2014/main" id="{9D5E8F58-2AAA-EAEE-82C3-23B9AE9DFDD3}"/>
              </a:ext>
            </a:extLst>
          </p:cNvPr>
          <p:cNvCxnSpPr>
            <a:cxnSpLocks/>
          </p:cNvCxnSpPr>
          <p:nvPr/>
        </p:nvCxnSpPr>
        <p:spPr>
          <a:xfrm flipH="1" flipV="1">
            <a:off x="6858000" y="2864633"/>
            <a:ext cx="176562" cy="15060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feld 20">
            <a:extLst>
              <a:ext uri="{FF2B5EF4-FFF2-40B4-BE49-F238E27FC236}">
                <a16:creationId xmlns:a16="http://schemas.microsoft.com/office/drawing/2014/main" id="{70B3B98A-A406-B000-39DE-000F9F7D12F1}"/>
              </a:ext>
            </a:extLst>
          </p:cNvPr>
          <p:cNvSpPr txBox="1"/>
          <p:nvPr/>
        </p:nvSpPr>
        <p:spPr>
          <a:xfrm>
            <a:off x="7034562" y="2976224"/>
            <a:ext cx="215230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>
                <a:latin typeface="Albert Sans" panose="020B0604020202020204" charset="0"/>
              </a:rPr>
              <a:t>Bildunterschrift</a:t>
            </a:r>
          </a:p>
        </p:txBody>
      </p:sp>
      <p:cxnSp>
        <p:nvCxnSpPr>
          <p:cNvPr id="23" name="Gerade Verbindung mit Pfeil 22">
            <a:extLst>
              <a:ext uri="{FF2B5EF4-FFF2-40B4-BE49-F238E27FC236}">
                <a16:creationId xmlns:a16="http://schemas.microsoft.com/office/drawing/2014/main" id="{58CFCFED-7793-89E0-9314-6F308F5D71A2}"/>
              </a:ext>
            </a:extLst>
          </p:cNvPr>
          <p:cNvCxnSpPr>
            <a:cxnSpLocks/>
          </p:cNvCxnSpPr>
          <p:nvPr/>
        </p:nvCxnSpPr>
        <p:spPr>
          <a:xfrm flipH="1" flipV="1">
            <a:off x="5465274" y="3089258"/>
            <a:ext cx="236902" cy="22634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feld 23">
            <a:extLst>
              <a:ext uri="{FF2B5EF4-FFF2-40B4-BE49-F238E27FC236}">
                <a16:creationId xmlns:a16="http://schemas.microsoft.com/office/drawing/2014/main" id="{14FDE781-D111-FC09-C891-48D6CFEFFB87}"/>
              </a:ext>
            </a:extLst>
          </p:cNvPr>
          <p:cNvSpPr txBox="1"/>
          <p:nvPr/>
        </p:nvSpPr>
        <p:spPr>
          <a:xfrm>
            <a:off x="5585399" y="3280594"/>
            <a:ext cx="215230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>
                <a:latin typeface="Albert Sans" panose="020B0604020202020204" charset="0"/>
              </a:rPr>
              <a:t>Label (für Verweise)</a:t>
            </a:r>
          </a:p>
        </p:txBody>
      </p:sp>
    </p:spTree>
    <p:extLst>
      <p:ext uri="{BB962C8B-B14F-4D97-AF65-F5344CB8AC3E}">
        <p14:creationId xmlns:p14="http://schemas.microsoft.com/office/powerpoint/2010/main" val="411569819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8">
          <a:extLst>
            <a:ext uri="{FF2B5EF4-FFF2-40B4-BE49-F238E27FC236}">
              <a16:creationId xmlns:a16="http://schemas.microsoft.com/office/drawing/2014/main" id="{8238E682-E0AE-4B1E-F02B-5FF5AF8D3F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feld 1">
            <a:extLst>
              <a:ext uri="{FF2B5EF4-FFF2-40B4-BE49-F238E27FC236}">
                <a16:creationId xmlns:a16="http://schemas.microsoft.com/office/drawing/2014/main" id="{0D344B4E-CCDB-76FF-DB81-EB7B1F87C81A}"/>
              </a:ext>
            </a:extLst>
          </p:cNvPr>
          <p:cNvSpPr txBox="1"/>
          <p:nvPr/>
        </p:nvSpPr>
        <p:spPr>
          <a:xfrm>
            <a:off x="584781" y="913371"/>
            <a:ext cx="79696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800" b="1" dirty="0">
                <a:latin typeface="Albert Sans" panose="020B0604020202020204" charset="0"/>
              </a:rPr>
              <a:t>Bilder einfügen</a:t>
            </a:r>
          </a:p>
          <a:p>
            <a:r>
              <a:rPr lang="de-DE" sz="1800" dirty="0">
                <a:latin typeface="Albert Sans" panose="020B0604020202020204" charset="0"/>
              </a:rPr>
              <a:t>Ergebnis</a:t>
            </a:r>
          </a:p>
        </p:txBody>
      </p:sp>
      <p:sp>
        <p:nvSpPr>
          <p:cNvPr id="10" name="Google Shape;250;p41">
            <a:extLst>
              <a:ext uri="{FF2B5EF4-FFF2-40B4-BE49-F238E27FC236}">
                <a16:creationId xmlns:a16="http://schemas.microsoft.com/office/drawing/2014/main" id="{3D1BF8E3-A95B-1EB1-AAE3-10DBA4823DCA}"/>
              </a:ext>
            </a:extLst>
          </p:cNvPr>
          <p:cNvSpPr txBox="1">
            <a:spLocks/>
          </p:cNvSpPr>
          <p:nvPr/>
        </p:nvSpPr>
        <p:spPr>
          <a:xfrm>
            <a:off x="1246094" y="364671"/>
            <a:ext cx="7048436" cy="54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9pPr>
          </a:lstStyle>
          <a:p>
            <a:r>
              <a:rPr lang="de-AT" dirty="0"/>
              <a:t>Bilder &amp; Verweise</a:t>
            </a:r>
          </a:p>
        </p:txBody>
      </p:sp>
      <p:sp>
        <p:nvSpPr>
          <p:cNvPr id="11" name="Google Shape;250;p41">
            <a:extLst>
              <a:ext uri="{FF2B5EF4-FFF2-40B4-BE49-F238E27FC236}">
                <a16:creationId xmlns:a16="http://schemas.microsoft.com/office/drawing/2014/main" id="{E6E6AE03-6365-F709-9A08-359A07F1413E}"/>
              </a:ext>
            </a:extLst>
          </p:cNvPr>
          <p:cNvSpPr txBox="1">
            <a:spLocks/>
          </p:cNvSpPr>
          <p:nvPr/>
        </p:nvSpPr>
        <p:spPr>
          <a:xfrm>
            <a:off x="580630" y="364671"/>
            <a:ext cx="665464" cy="54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9pPr>
          </a:lstStyle>
          <a:p>
            <a:r>
              <a:rPr lang="de-AT" dirty="0"/>
              <a:t>07</a:t>
            </a:r>
          </a:p>
        </p:txBody>
      </p:sp>
      <p:pic>
        <p:nvPicPr>
          <p:cNvPr id="12" name="Grafik 11">
            <a:extLst>
              <a:ext uri="{FF2B5EF4-FFF2-40B4-BE49-F238E27FC236}">
                <a16:creationId xmlns:a16="http://schemas.microsoft.com/office/drawing/2014/main" id="{D4E7BDC4-83D7-891D-E434-85768F2C52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6774" y="1629232"/>
            <a:ext cx="6325638" cy="2600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766808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8">
          <a:extLst>
            <a:ext uri="{FF2B5EF4-FFF2-40B4-BE49-F238E27FC236}">
              <a16:creationId xmlns:a16="http://schemas.microsoft.com/office/drawing/2014/main" id="{AE431012-7F72-FBB4-C6A6-7C0246242E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feld 1">
            <a:extLst>
              <a:ext uri="{FF2B5EF4-FFF2-40B4-BE49-F238E27FC236}">
                <a16:creationId xmlns:a16="http://schemas.microsoft.com/office/drawing/2014/main" id="{7553766D-C394-435A-C9E0-5C8D69AF2F6D}"/>
              </a:ext>
            </a:extLst>
          </p:cNvPr>
          <p:cNvSpPr txBox="1"/>
          <p:nvPr/>
        </p:nvSpPr>
        <p:spPr>
          <a:xfrm>
            <a:off x="584781" y="913371"/>
            <a:ext cx="7969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800" b="1" dirty="0">
                <a:latin typeface="Albert Sans" panose="020B0604020202020204" charset="0"/>
              </a:rPr>
              <a:t>Automatische Verzeichnisse</a:t>
            </a:r>
          </a:p>
        </p:txBody>
      </p:sp>
      <p:sp>
        <p:nvSpPr>
          <p:cNvPr id="10" name="Google Shape;250;p41">
            <a:extLst>
              <a:ext uri="{FF2B5EF4-FFF2-40B4-BE49-F238E27FC236}">
                <a16:creationId xmlns:a16="http://schemas.microsoft.com/office/drawing/2014/main" id="{79815754-7693-0599-86E6-046CCCBCA625}"/>
              </a:ext>
            </a:extLst>
          </p:cNvPr>
          <p:cNvSpPr txBox="1">
            <a:spLocks/>
          </p:cNvSpPr>
          <p:nvPr/>
        </p:nvSpPr>
        <p:spPr>
          <a:xfrm>
            <a:off x="1246094" y="364671"/>
            <a:ext cx="7048436" cy="54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9pPr>
          </a:lstStyle>
          <a:p>
            <a:r>
              <a:rPr lang="de-AT" dirty="0"/>
              <a:t>Bilder &amp; Verweise</a:t>
            </a:r>
          </a:p>
        </p:txBody>
      </p:sp>
      <p:sp>
        <p:nvSpPr>
          <p:cNvPr id="11" name="Google Shape;250;p41">
            <a:extLst>
              <a:ext uri="{FF2B5EF4-FFF2-40B4-BE49-F238E27FC236}">
                <a16:creationId xmlns:a16="http://schemas.microsoft.com/office/drawing/2014/main" id="{7B351643-1ED8-E768-89CA-16DBA118C7D6}"/>
              </a:ext>
            </a:extLst>
          </p:cNvPr>
          <p:cNvSpPr txBox="1">
            <a:spLocks/>
          </p:cNvSpPr>
          <p:nvPr/>
        </p:nvSpPr>
        <p:spPr>
          <a:xfrm>
            <a:off x="580630" y="364671"/>
            <a:ext cx="665464" cy="54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9pPr>
          </a:lstStyle>
          <a:p>
            <a:r>
              <a:rPr lang="de-AT" dirty="0"/>
              <a:t>07</a:t>
            </a:r>
          </a:p>
        </p:txBody>
      </p:sp>
      <p:sp>
        <p:nvSpPr>
          <p:cNvPr id="6" name="Textfeld 5">
            <a:extLst>
              <a:ext uri="{FF2B5EF4-FFF2-40B4-BE49-F238E27FC236}">
                <a16:creationId xmlns:a16="http://schemas.microsoft.com/office/drawing/2014/main" id="{17DDACCD-1FAB-CCBD-6E7A-38D07760EA5A}"/>
              </a:ext>
            </a:extLst>
          </p:cNvPr>
          <p:cNvSpPr txBox="1"/>
          <p:nvPr/>
        </p:nvSpPr>
        <p:spPr>
          <a:xfrm>
            <a:off x="670701" y="1289491"/>
            <a:ext cx="5631039" cy="1022268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de-DE" sz="1600" dirty="0">
                <a:solidFill>
                  <a:srgbClr val="004C98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\</a:t>
            </a:r>
            <a:r>
              <a:rPr lang="de-DE" sz="1600" dirty="0" err="1">
                <a:solidFill>
                  <a:srgbClr val="004C98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tableofcontents</a:t>
            </a:r>
            <a:r>
              <a:rPr lang="de-DE" sz="1600" dirty="0">
                <a:solidFill>
                  <a:srgbClr val="004C98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     </a:t>
            </a:r>
            <a:r>
              <a:rPr lang="de-DE" sz="1600" dirty="0">
                <a:solidFill>
                  <a:schemeClr val="tx1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% Inhaltsverzeichnis</a:t>
            </a:r>
          </a:p>
          <a:p>
            <a:pPr>
              <a:lnSpc>
                <a:spcPct val="130000"/>
              </a:lnSpc>
            </a:pPr>
            <a:r>
              <a:rPr lang="de-DE" sz="1600" dirty="0">
                <a:solidFill>
                  <a:srgbClr val="004C98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\</a:t>
            </a:r>
            <a:r>
              <a:rPr lang="de-DE" sz="1600" dirty="0" err="1">
                <a:solidFill>
                  <a:srgbClr val="004C98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listoffigures</a:t>
            </a:r>
            <a:r>
              <a:rPr lang="de-DE" sz="1600" dirty="0">
                <a:solidFill>
                  <a:srgbClr val="004C98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       </a:t>
            </a:r>
            <a:r>
              <a:rPr lang="de-DE" sz="1600" dirty="0">
                <a:solidFill>
                  <a:schemeClr val="tx1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% Abbildungsverzeichnis</a:t>
            </a:r>
          </a:p>
          <a:p>
            <a:pPr>
              <a:lnSpc>
                <a:spcPct val="130000"/>
              </a:lnSpc>
            </a:pPr>
            <a:r>
              <a:rPr lang="de-DE" sz="1600" dirty="0">
                <a:solidFill>
                  <a:srgbClr val="004C98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\</a:t>
            </a:r>
            <a:r>
              <a:rPr lang="de-DE" sz="1600" dirty="0" err="1">
                <a:solidFill>
                  <a:srgbClr val="004C98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listoftables</a:t>
            </a:r>
            <a:r>
              <a:rPr lang="de-DE" sz="1600" dirty="0">
                <a:solidFill>
                  <a:srgbClr val="004C98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        </a:t>
            </a:r>
            <a:r>
              <a:rPr lang="de-DE" sz="1600" dirty="0">
                <a:solidFill>
                  <a:schemeClr val="tx1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% Tabellenverzeichnis</a:t>
            </a:r>
            <a:endParaRPr lang="de-AT" sz="1600" dirty="0">
              <a:solidFill>
                <a:schemeClr val="tx1"/>
              </a:solidFill>
              <a:latin typeface="Cascadia Code" panose="020B0609020000020004" pitchFamily="49" charset="0"/>
              <a:cs typeface="Cascadia Code" panose="020B0609020000020004" pitchFamily="49" charset="0"/>
            </a:endParaRPr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C0E29D02-E365-F732-2812-24CF0A38357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621" t="4793" r="947"/>
          <a:stretch>
            <a:fillRect/>
          </a:stretch>
        </p:blipFill>
        <p:spPr>
          <a:xfrm>
            <a:off x="670701" y="2522858"/>
            <a:ext cx="5631039" cy="1786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762710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8">
          <a:extLst>
            <a:ext uri="{FF2B5EF4-FFF2-40B4-BE49-F238E27FC236}">
              <a16:creationId xmlns:a16="http://schemas.microsoft.com/office/drawing/2014/main" id="{9A1AD0AE-DEB7-CB48-E3E8-3578F6D259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250;p41">
            <a:extLst>
              <a:ext uri="{FF2B5EF4-FFF2-40B4-BE49-F238E27FC236}">
                <a16:creationId xmlns:a16="http://schemas.microsoft.com/office/drawing/2014/main" id="{0556862D-F36F-56D7-1D44-F6EAEA65A3A4}"/>
              </a:ext>
            </a:extLst>
          </p:cNvPr>
          <p:cNvSpPr txBox="1">
            <a:spLocks/>
          </p:cNvSpPr>
          <p:nvPr/>
        </p:nvSpPr>
        <p:spPr>
          <a:xfrm>
            <a:off x="1246094" y="364671"/>
            <a:ext cx="7048436" cy="54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9pPr>
          </a:lstStyle>
          <a:p>
            <a:r>
              <a:rPr lang="de-AT" dirty="0"/>
              <a:t>Mathematische Formeln</a:t>
            </a:r>
          </a:p>
        </p:txBody>
      </p:sp>
      <p:sp>
        <p:nvSpPr>
          <p:cNvPr id="11" name="Google Shape;250;p41">
            <a:extLst>
              <a:ext uri="{FF2B5EF4-FFF2-40B4-BE49-F238E27FC236}">
                <a16:creationId xmlns:a16="http://schemas.microsoft.com/office/drawing/2014/main" id="{9BB73916-06DD-9732-BB7C-D02F3524DA59}"/>
              </a:ext>
            </a:extLst>
          </p:cNvPr>
          <p:cNvSpPr txBox="1">
            <a:spLocks/>
          </p:cNvSpPr>
          <p:nvPr/>
        </p:nvSpPr>
        <p:spPr>
          <a:xfrm>
            <a:off x="580630" y="364671"/>
            <a:ext cx="665464" cy="54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9pPr>
          </a:lstStyle>
          <a:p>
            <a:r>
              <a:rPr lang="de-AT" dirty="0"/>
              <a:t>08</a:t>
            </a:r>
          </a:p>
        </p:txBody>
      </p:sp>
      <p:pic>
        <p:nvPicPr>
          <p:cNvPr id="13" name="Grafik 12">
            <a:extLst>
              <a:ext uri="{FF2B5EF4-FFF2-40B4-BE49-F238E27FC236}">
                <a16:creationId xmlns:a16="http://schemas.microsoft.com/office/drawing/2014/main" id="{26C46A5A-CBBD-AC78-825C-E73BDEB15E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0630" y="961487"/>
            <a:ext cx="3277057" cy="1038370"/>
          </a:xfrm>
          <a:prstGeom prst="rect">
            <a:avLst/>
          </a:prstGeom>
        </p:spPr>
      </p:pic>
      <p:pic>
        <p:nvPicPr>
          <p:cNvPr id="15" name="Grafik 14">
            <a:extLst>
              <a:ext uri="{FF2B5EF4-FFF2-40B4-BE49-F238E27FC236}">
                <a16:creationId xmlns:a16="http://schemas.microsoft.com/office/drawing/2014/main" id="{4D3A1598-7EA3-E3C3-0014-0972B23F8F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0630" y="2452957"/>
            <a:ext cx="6068272" cy="857370"/>
          </a:xfrm>
          <a:prstGeom prst="rect">
            <a:avLst/>
          </a:prstGeom>
        </p:spPr>
      </p:pic>
      <p:sp>
        <p:nvSpPr>
          <p:cNvPr id="16" name="Textfeld 15">
            <a:extLst>
              <a:ext uri="{FF2B5EF4-FFF2-40B4-BE49-F238E27FC236}">
                <a16:creationId xmlns:a16="http://schemas.microsoft.com/office/drawing/2014/main" id="{4FEDF63A-81A3-133E-47C9-7A95FEDE58EE}"/>
              </a:ext>
            </a:extLst>
          </p:cNvPr>
          <p:cNvSpPr txBox="1"/>
          <p:nvPr/>
        </p:nvSpPr>
        <p:spPr>
          <a:xfrm>
            <a:off x="519670" y="2041741"/>
            <a:ext cx="7969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800" b="1" dirty="0">
                <a:latin typeface="Albert Sans" panose="020B0604020202020204" charset="0"/>
              </a:rPr>
              <a:t>In Word:</a:t>
            </a:r>
          </a:p>
        </p:txBody>
      </p:sp>
    </p:spTree>
    <p:extLst>
      <p:ext uri="{BB962C8B-B14F-4D97-AF65-F5344CB8AC3E}">
        <p14:creationId xmlns:p14="http://schemas.microsoft.com/office/powerpoint/2010/main" val="418496975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8">
          <a:extLst>
            <a:ext uri="{FF2B5EF4-FFF2-40B4-BE49-F238E27FC236}">
              <a16:creationId xmlns:a16="http://schemas.microsoft.com/office/drawing/2014/main" id="{A7BDC735-3839-CB47-FD28-1B57DF3895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250;p41">
            <a:extLst>
              <a:ext uri="{FF2B5EF4-FFF2-40B4-BE49-F238E27FC236}">
                <a16:creationId xmlns:a16="http://schemas.microsoft.com/office/drawing/2014/main" id="{9CA1058D-0B7F-B15A-3449-B0D8B5F99E62}"/>
              </a:ext>
            </a:extLst>
          </p:cNvPr>
          <p:cNvSpPr txBox="1">
            <a:spLocks/>
          </p:cNvSpPr>
          <p:nvPr/>
        </p:nvSpPr>
        <p:spPr>
          <a:xfrm>
            <a:off x="1246094" y="364671"/>
            <a:ext cx="7048436" cy="54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9pPr>
          </a:lstStyle>
          <a:p>
            <a:r>
              <a:rPr lang="de-AT" dirty="0"/>
              <a:t>Mathematische Formeln</a:t>
            </a:r>
          </a:p>
        </p:txBody>
      </p:sp>
      <p:sp>
        <p:nvSpPr>
          <p:cNvPr id="11" name="Google Shape;250;p41">
            <a:extLst>
              <a:ext uri="{FF2B5EF4-FFF2-40B4-BE49-F238E27FC236}">
                <a16:creationId xmlns:a16="http://schemas.microsoft.com/office/drawing/2014/main" id="{CD2B11D1-5D11-1FEF-D97A-DAAAD7FB424F}"/>
              </a:ext>
            </a:extLst>
          </p:cNvPr>
          <p:cNvSpPr txBox="1">
            <a:spLocks/>
          </p:cNvSpPr>
          <p:nvPr/>
        </p:nvSpPr>
        <p:spPr>
          <a:xfrm>
            <a:off x="580630" y="364671"/>
            <a:ext cx="665464" cy="54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9pPr>
          </a:lstStyle>
          <a:p>
            <a:r>
              <a:rPr lang="de-AT" dirty="0"/>
              <a:t>08</a:t>
            </a:r>
          </a:p>
        </p:txBody>
      </p:sp>
      <p:sp>
        <p:nvSpPr>
          <p:cNvPr id="3" name="Textfeld 2">
            <a:extLst>
              <a:ext uri="{FF2B5EF4-FFF2-40B4-BE49-F238E27FC236}">
                <a16:creationId xmlns:a16="http://schemas.microsoft.com/office/drawing/2014/main" id="{FDFEE0B1-17D9-A491-9D98-698100CA82A1}"/>
              </a:ext>
            </a:extLst>
          </p:cNvPr>
          <p:cNvSpPr txBox="1"/>
          <p:nvPr/>
        </p:nvSpPr>
        <p:spPr>
          <a:xfrm>
            <a:off x="519670" y="2041741"/>
            <a:ext cx="7969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800" b="1" dirty="0" err="1">
                <a:latin typeface="Albert Sans" panose="020B0604020202020204" charset="0"/>
              </a:rPr>
              <a:t>LaTeX</a:t>
            </a:r>
            <a:r>
              <a:rPr lang="de-DE" sz="1800" b="1" dirty="0">
                <a:latin typeface="Albert Sans" panose="020B0604020202020204" charset="0"/>
              </a:rPr>
              <a:t>-Code</a:t>
            </a:r>
          </a:p>
        </p:txBody>
      </p:sp>
      <p:sp>
        <p:nvSpPr>
          <p:cNvPr id="7" name="Textfeld 6">
            <a:extLst>
              <a:ext uri="{FF2B5EF4-FFF2-40B4-BE49-F238E27FC236}">
                <a16:creationId xmlns:a16="http://schemas.microsoft.com/office/drawing/2014/main" id="{6D40F7FF-E4F8-881A-7BC7-5B9949F0393D}"/>
              </a:ext>
            </a:extLst>
          </p:cNvPr>
          <p:cNvSpPr txBox="1"/>
          <p:nvPr/>
        </p:nvSpPr>
        <p:spPr>
          <a:xfrm>
            <a:off x="580630" y="2470818"/>
            <a:ext cx="7389890" cy="738664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de-DE" dirty="0">
                <a:solidFill>
                  <a:srgbClr val="004C98"/>
                </a:solidFill>
                <a:latin typeface="Cascadia Mono" panose="020B0609020000020004" pitchFamily="49" charset="0"/>
                <a:cs typeface="Cascadia Mono" panose="020B0609020000020004" pitchFamily="49" charset="0"/>
              </a:rPr>
              <a:t>\</a:t>
            </a:r>
            <a:r>
              <a:rPr lang="de-DE" dirty="0" err="1">
                <a:solidFill>
                  <a:srgbClr val="004C98"/>
                </a:solidFill>
                <a:latin typeface="Cascadia Mono" panose="020B0609020000020004" pitchFamily="49" charset="0"/>
                <a:cs typeface="Cascadia Mono" panose="020B0609020000020004" pitchFamily="49" charset="0"/>
              </a:rPr>
              <a:t>sqrt</a:t>
            </a:r>
            <a:r>
              <a:rPr lang="de-DE" dirty="0">
                <a:solidFill>
                  <a:schemeClr val="tx1"/>
                </a:solidFill>
                <a:latin typeface="Cascadia Mono" panose="020B0609020000020004" pitchFamily="49" charset="0"/>
                <a:cs typeface="Cascadia Mono" panose="020B0609020000020004" pitchFamily="49" charset="0"/>
              </a:rPr>
              <a:t>{x^2 + y^2} = </a:t>
            </a:r>
            <a:r>
              <a:rPr lang="de-DE" dirty="0">
                <a:solidFill>
                  <a:srgbClr val="004C98"/>
                </a:solidFill>
                <a:latin typeface="Cascadia Mono" panose="020B0609020000020004" pitchFamily="49" charset="0"/>
                <a:cs typeface="Cascadia Mono" panose="020B0609020000020004" pitchFamily="49" charset="0"/>
              </a:rPr>
              <a:t>\</a:t>
            </a:r>
            <a:r>
              <a:rPr lang="de-DE" dirty="0" err="1">
                <a:solidFill>
                  <a:srgbClr val="004C98"/>
                </a:solidFill>
                <a:latin typeface="Cascadia Mono" panose="020B0609020000020004" pitchFamily="49" charset="0"/>
                <a:cs typeface="Cascadia Mono" panose="020B0609020000020004" pitchFamily="49" charset="0"/>
              </a:rPr>
              <a:t>det</a:t>
            </a:r>
            <a:r>
              <a:rPr lang="de-DE" dirty="0">
                <a:solidFill>
                  <a:srgbClr val="004C98"/>
                </a:solidFill>
                <a:latin typeface="Cascadia Mono" panose="020B0609020000020004" pitchFamily="49" charset="0"/>
                <a:cs typeface="Cascadia Mono" panose="020B0609020000020004" pitchFamily="49" charset="0"/>
              </a:rPr>
              <a:t> \</a:t>
            </a:r>
            <a:r>
              <a:rPr lang="de-DE" dirty="0" err="1">
                <a:solidFill>
                  <a:srgbClr val="004C98"/>
                </a:solidFill>
                <a:latin typeface="Cascadia Mono" panose="020B0609020000020004" pitchFamily="49" charset="0"/>
                <a:cs typeface="Cascadia Mono" panose="020B0609020000020004" pitchFamily="49" charset="0"/>
              </a:rPr>
              <a:t>begin</a:t>
            </a:r>
            <a:r>
              <a:rPr lang="de-DE" dirty="0">
                <a:solidFill>
                  <a:schemeClr val="tx1"/>
                </a:solidFill>
                <a:latin typeface="Cascadia Mono" panose="020B0609020000020004" pitchFamily="49" charset="0"/>
                <a:cs typeface="Cascadia Mono" panose="020B0609020000020004" pitchFamily="49" charset="0"/>
              </a:rPr>
              <a:t>{</a:t>
            </a:r>
            <a:r>
              <a:rPr lang="de-DE" dirty="0" err="1">
                <a:solidFill>
                  <a:schemeClr val="tx1"/>
                </a:solidFill>
                <a:latin typeface="Cascadia Mono" panose="020B0609020000020004" pitchFamily="49" charset="0"/>
                <a:cs typeface="Cascadia Mono" panose="020B0609020000020004" pitchFamily="49" charset="0"/>
              </a:rPr>
              <a:t>bmatrix</a:t>
            </a:r>
            <a:r>
              <a:rPr lang="de-DE" dirty="0">
                <a:solidFill>
                  <a:schemeClr val="tx1"/>
                </a:solidFill>
                <a:latin typeface="Cascadia Mono" panose="020B0609020000020004" pitchFamily="49" charset="0"/>
                <a:cs typeface="Cascadia Mono" panose="020B0609020000020004" pitchFamily="49" charset="0"/>
              </a:rPr>
              <a:t>} \</a:t>
            </a:r>
            <a:r>
              <a:rPr lang="de-DE" dirty="0" err="1">
                <a:solidFill>
                  <a:schemeClr val="tx1"/>
                </a:solidFill>
                <a:latin typeface="Cascadia Mono" panose="020B0609020000020004" pitchFamily="49" charset="0"/>
                <a:cs typeface="Cascadia Mono" panose="020B0609020000020004" pitchFamily="49" charset="0"/>
              </a:rPr>
              <a:t>alpha</a:t>
            </a:r>
            <a:r>
              <a:rPr lang="de-DE" dirty="0">
                <a:solidFill>
                  <a:schemeClr val="tx1"/>
                </a:solidFill>
                <a:latin typeface="Cascadia Mono" panose="020B0609020000020004" pitchFamily="49" charset="0"/>
                <a:cs typeface="Cascadia Mono" panose="020B0609020000020004" pitchFamily="49" charset="0"/>
              </a:rPr>
              <a:t> &amp; \</a:t>
            </a:r>
            <a:r>
              <a:rPr lang="de-DE" dirty="0" err="1">
                <a:solidFill>
                  <a:schemeClr val="tx1"/>
                </a:solidFill>
                <a:latin typeface="Cascadia Mono" panose="020B0609020000020004" pitchFamily="49" charset="0"/>
                <a:cs typeface="Cascadia Mono" panose="020B0609020000020004" pitchFamily="49" charset="0"/>
              </a:rPr>
              <a:t>beta</a:t>
            </a:r>
            <a:r>
              <a:rPr lang="de-DE" dirty="0">
                <a:solidFill>
                  <a:schemeClr val="tx1"/>
                </a:solidFill>
                <a:latin typeface="Cascadia Mono" panose="020B0609020000020004" pitchFamily="49" charset="0"/>
                <a:cs typeface="Cascadia Mono" panose="020B0609020000020004" pitchFamily="49" charset="0"/>
              </a:rPr>
              <a:t> \\ </a:t>
            </a:r>
          </a:p>
          <a:p>
            <a:r>
              <a:rPr lang="de-DE" dirty="0">
                <a:solidFill>
                  <a:schemeClr val="tx1"/>
                </a:solidFill>
                <a:latin typeface="Cascadia Mono" panose="020B0609020000020004" pitchFamily="49" charset="0"/>
                <a:cs typeface="Cascadia Mono" panose="020B0609020000020004" pitchFamily="49" charset="0"/>
              </a:rPr>
              <a:t>        	                               -\</a:t>
            </a:r>
            <a:r>
              <a:rPr lang="de-DE" dirty="0" err="1">
                <a:solidFill>
                  <a:schemeClr val="tx1"/>
                </a:solidFill>
                <a:latin typeface="Cascadia Mono" panose="020B0609020000020004" pitchFamily="49" charset="0"/>
                <a:cs typeface="Cascadia Mono" panose="020B0609020000020004" pitchFamily="49" charset="0"/>
              </a:rPr>
              <a:t>beta</a:t>
            </a:r>
            <a:r>
              <a:rPr lang="de-DE" dirty="0">
                <a:solidFill>
                  <a:schemeClr val="tx1"/>
                </a:solidFill>
                <a:latin typeface="Cascadia Mono" panose="020B0609020000020004" pitchFamily="49" charset="0"/>
                <a:cs typeface="Cascadia Mono" panose="020B0609020000020004" pitchFamily="49" charset="0"/>
              </a:rPr>
              <a:t> &amp; \</a:t>
            </a:r>
            <a:r>
              <a:rPr lang="de-DE" dirty="0" err="1">
                <a:solidFill>
                  <a:schemeClr val="tx1"/>
                </a:solidFill>
                <a:latin typeface="Cascadia Mono" panose="020B0609020000020004" pitchFamily="49" charset="0"/>
                <a:cs typeface="Cascadia Mono" panose="020B0609020000020004" pitchFamily="49" charset="0"/>
              </a:rPr>
              <a:t>alpha</a:t>
            </a:r>
            <a:endParaRPr lang="de-DE" dirty="0">
              <a:solidFill>
                <a:schemeClr val="tx1"/>
              </a:solidFill>
              <a:latin typeface="Cascadia Mono" panose="020B0609020000020004" pitchFamily="49" charset="0"/>
              <a:cs typeface="Cascadia Mono" panose="020B0609020000020004" pitchFamily="49" charset="0"/>
            </a:endParaRPr>
          </a:p>
          <a:p>
            <a:r>
              <a:rPr lang="de-DE" dirty="0">
                <a:solidFill>
                  <a:schemeClr val="tx1"/>
                </a:solidFill>
                <a:latin typeface="Cascadia Mono" panose="020B0609020000020004" pitchFamily="49" charset="0"/>
                <a:cs typeface="Cascadia Mono" panose="020B0609020000020004" pitchFamily="49" charset="0"/>
              </a:rPr>
              <a:t>                         </a:t>
            </a:r>
            <a:r>
              <a:rPr lang="de-DE" dirty="0">
                <a:solidFill>
                  <a:srgbClr val="004C98"/>
                </a:solidFill>
                <a:latin typeface="Cascadia Mono" panose="020B0609020000020004" pitchFamily="49" charset="0"/>
                <a:cs typeface="Cascadia Mono" panose="020B0609020000020004" pitchFamily="49" charset="0"/>
              </a:rPr>
              <a:t>\end</a:t>
            </a:r>
            <a:r>
              <a:rPr lang="de-DE" dirty="0">
                <a:solidFill>
                  <a:schemeClr val="tx1"/>
                </a:solidFill>
                <a:latin typeface="Cascadia Mono" panose="020B0609020000020004" pitchFamily="49" charset="0"/>
                <a:cs typeface="Cascadia Mono" panose="020B0609020000020004" pitchFamily="49" charset="0"/>
              </a:rPr>
              <a:t>{</a:t>
            </a:r>
            <a:r>
              <a:rPr lang="de-DE" dirty="0" err="1">
                <a:solidFill>
                  <a:schemeClr val="tx1"/>
                </a:solidFill>
                <a:latin typeface="Cascadia Mono" panose="020B0609020000020004" pitchFamily="49" charset="0"/>
                <a:cs typeface="Cascadia Mono" panose="020B0609020000020004" pitchFamily="49" charset="0"/>
              </a:rPr>
              <a:t>bmatrix</a:t>
            </a:r>
            <a:r>
              <a:rPr lang="de-DE" dirty="0">
                <a:solidFill>
                  <a:schemeClr val="tx1"/>
                </a:solidFill>
                <a:latin typeface="Cascadia Mono" panose="020B0609020000020004" pitchFamily="49" charset="0"/>
                <a:cs typeface="Cascadia Mono" panose="020B0609020000020004" pitchFamily="49" charset="0"/>
              </a:rPr>
              <a:t>}</a:t>
            </a:r>
            <a:endParaRPr lang="de-AT" dirty="0">
              <a:solidFill>
                <a:schemeClr val="tx1"/>
              </a:solidFill>
              <a:latin typeface="Cascadia Mono" panose="020B0609020000020004" pitchFamily="49" charset="0"/>
              <a:cs typeface="Cascadia Mono" panose="020B0609020000020004" pitchFamily="49" charset="0"/>
            </a:endParaRPr>
          </a:p>
        </p:txBody>
      </p:sp>
      <p:pic>
        <p:nvPicPr>
          <p:cNvPr id="13" name="Grafik 12">
            <a:extLst>
              <a:ext uri="{FF2B5EF4-FFF2-40B4-BE49-F238E27FC236}">
                <a16:creationId xmlns:a16="http://schemas.microsoft.com/office/drawing/2014/main" id="{7580B790-7BEE-41D1-4DF3-8F09899FA6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0630" y="961487"/>
            <a:ext cx="3277057" cy="1038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29519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3">
          <a:extLst>
            <a:ext uri="{FF2B5EF4-FFF2-40B4-BE49-F238E27FC236}">
              <a16:creationId xmlns:a16="http://schemas.microsoft.com/office/drawing/2014/main" id="{32E557E2-6A73-7D1D-9E52-66666369EC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39">
            <a:extLst>
              <a:ext uri="{FF2B5EF4-FFF2-40B4-BE49-F238E27FC236}">
                <a16:creationId xmlns:a16="http://schemas.microsoft.com/office/drawing/2014/main" id="{41BF6996-7EE4-19A6-F4E7-51202E157D4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715100" y="3328050"/>
            <a:ext cx="7708800" cy="1253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de-AT" b="1" dirty="0"/>
              <a:t>Beispiel</a:t>
            </a:r>
          </a:p>
        </p:txBody>
      </p:sp>
      <p:sp>
        <p:nvSpPr>
          <p:cNvPr id="235" name="Google Shape;235;p39">
            <a:extLst>
              <a:ext uri="{FF2B5EF4-FFF2-40B4-BE49-F238E27FC236}">
                <a16:creationId xmlns:a16="http://schemas.microsoft.com/office/drawing/2014/main" id="{D37B6E33-F00E-72F8-271E-E66D8F15F00D}"/>
              </a:ext>
            </a:extLst>
          </p:cNvPr>
          <p:cNvSpPr txBox="1">
            <a:spLocks noGrp="1"/>
          </p:cNvSpPr>
          <p:nvPr>
            <p:ph type="title" idx="2"/>
          </p:nvPr>
        </p:nvSpPr>
        <p:spPr>
          <a:xfrm>
            <a:off x="715100" y="2074250"/>
            <a:ext cx="7708800" cy="1253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rgbClr val="52B878"/>
                </a:solidFill>
              </a:rPr>
              <a:t>09</a:t>
            </a:r>
            <a:endParaRPr dirty="0">
              <a:solidFill>
                <a:srgbClr val="52B878"/>
              </a:solidFill>
            </a:endParaRPr>
          </a:p>
        </p:txBody>
      </p:sp>
      <p:sp>
        <p:nvSpPr>
          <p:cNvPr id="236" name="Google Shape;236;p39">
            <a:extLst>
              <a:ext uri="{FF2B5EF4-FFF2-40B4-BE49-F238E27FC236}">
                <a16:creationId xmlns:a16="http://schemas.microsoft.com/office/drawing/2014/main" id="{D35CD7B9-9F91-AC6C-4C6A-81738E085923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914525" y="535000"/>
            <a:ext cx="6514275" cy="388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/>
            <a:r>
              <a:rPr lang="de-AT" sz="1200" dirty="0">
                <a:hlinkClick r:id="rId3"/>
              </a:rPr>
              <a:t>https://rhochfiles.duckdns.org/sharedownload/Screenshot%202026-06-01%20201645.png</a:t>
            </a:r>
            <a:endParaRPr sz="1200" dirty="0">
              <a:hlinkClick r:id="rId4"/>
            </a:endParaRPr>
          </a:p>
        </p:txBody>
      </p:sp>
      <p:cxnSp>
        <p:nvCxnSpPr>
          <p:cNvPr id="237" name="Google Shape;237;p39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A7765222-C1CD-DC94-DA98-4646DD47D1B6}"/>
              </a:ext>
            </a:extLst>
          </p:cNvPr>
          <p:cNvCxnSpPr/>
          <p:nvPr/>
        </p:nvCxnSpPr>
        <p:spPr>
          <a:xfrm>
            <a:off x="715100" y="729100"/>
            <a:ext cx="483300" cy="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triangle" w="med" len="med"/>
          </a:ln>
        </p:spPr>
      </p:cxnSp>
    </p:spTree>
    <p:extLst>
      <p:ext uri="{BB962C8B-B14F-4D97-AF65-F5344CB8AC3E}">
        <p14:creationId xmlns:p14="http://schemas.microsoft.com/office/powerpoint/2010/main" val="101986791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1">
          <a:extLst>
            <a:ext uri="{FF2B5EF4-FFF2-40B4-BE49-F238E27FC236}">
              <a16:creationId xmlns:a16="http://schemas.microsoft.com/office/drawing/2014/main" id="{4E65997A-F483-2A33-5F76-B1C1EC6925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40">
            <a:extLst>
              <a:ext uri="{FF2B5EF4-FFF2-40B4-BE49-F238E27FC236}">
                <a16:creationId xmlns:a16="http://schemas.microsoft.com/office/drawing/2014/main" id="{92DF7562-1B61-447E-CE27-D4BBCC82268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720000" y="535000"/>
            <a:ext cx="5925300" cy="125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Warum?</a:t>
            </a:r>
            <a:endParaRPr dirty="0"/>
          </a:p>
        </p:txBody>
      </p:sp>
      <p:sp>
        <p:nvSpPr>
          <p:cNvPr id="243" name="Google Shape;243;p40">
            <a:extLst>
              <a:ext uri="{FF2B5EF4-FFF2-40B4-BE49-F238E27FC236}">
                <a16:creationId xmlns:a16="http://schemas.microsoft.com/office/drawing/2014/main" id="{97A449E0-E9DC-7AD6-7C71-1914E614EE6A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4572000" y="3358100"/>
            <a:ext cx="3856800" cy="1250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de-AT" dirty="0"/>
              <a:t>Das kann Word auch! Oder?</a:t>
            </a:r>
            <a:endParaRPr dirty="0"/>
          </a:p>
        </p:txBody>
      </p:sp>
      <p:cxnSp>
        <p:nvCxnSpPr>
          <p:cNvPr id="244" name="Google Shape;244;p40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22F3A6A4-7CDE-8C3F-28C5-EDC3878AD9DE}"/>
              </a:ext>
            </a:extLst>
          </p:cNvPr>
          <p:cNvCxnSpPr/>
          <p:nvPr/>
        </p:nvCxnSpPr>
        <p:spPr>
          <a:xfrm>
            <a:off x="715100" y="4414400"/>
            <a:ext cx="483300" cy="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triangle" w="med" len="med"/>
          </a:ln>
        </p:spPr>
      </p:cxnSp>
      <p:sp>
        <p:nvSpPr>
          <p:cNvPr id="2" name="Google Shape;235;p39">
            <a:extLst>
              <a:ext uri="{FF2B5EF4-FFF2-40B4-BE49-F238E27FC236}">
                <a16:creationId xmlns:a16="http://schemas.microsoft.com/office/drawing/2014/main" id="{3132AD6C-89F7-51F8-B7C1-9E6228E0AFFB}"/>
              </a:ext>
            </a:extLst>
          </p:cNvPr>
          <p:cNvSpPr txBox="1">
            <a:spLocks/>
          </p:cNvSpPr>
          <p:nvPr/>
        </p:nvSpPr>
        <p:spPr>
          <a:xfrm>
            <a:off x="715100" y="1578950"/>
            <a:ext cx="7708800" cy="1253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" sz="7200" dirty="0">
                <a:solidFill>
                  <a:srgbClr val="52B878"/>
                </a:solidFill>
                <a:latin typeface="Alexandria Medium" panose="020B0604020202020204" charset="-78"/>
                <a:cs typeface="Alexandria Medium" panose="020B0604020202020204" charset="-78"/>
              </a:rPr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363140666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8">
          <a:extLst>
            <a:ext uri="{FF2B5EF4-FFF2-40B4-BE49-F238E27FC236}">
              <a16:creationId xmlns:a16="http://schemas.microsoft.com/office/drawing/2014/main" id="{C81E5651-44D8-0D98-5599-8FAE283179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250;p41">
            <a:extLst>
              <a:ext uri="{FF2B5EF4-FFF2-40B4-BE49-F238E27FC236}">
                <a16:creationId xmlns:a16="http://schemas.microsoft.com/office/drawing/2014/main" id="{8648C86C-7263-0512-8C55-D28F458CD2E7}"/>
              </a:ext>
            </a:extLst>
          </p:cNvPr>
          <p:cNvSpPr txBox="1">
            <a:spLocks/>
          </p:cNvSpPr>
          <p:nvPr/>
        </p:nvSpPr>
        <p:spPr>
          <a:xfrm>
            <a:off x="1246094" y="364671"/>
            <a:ext cx="7048436" cy="54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9pPr>
          </a:lstStyle>
          <a:p>
            <a:r>
              <a:rPr lang="de-AT" dirty="0"/>
              <a:t>Vorteile</a:t>
            </a:r>
          </a:p>
        </p:txBody>
      </p:sp>
      <p:sp>
        <p:nvSpPr>
          <p:cNvPr id="11" name="Google Shape;250;p41">
            <a:extLst>
              <a:ext uri="{FF2B5EF4-FFF2-40B4-BE49-F238E27FC236}">
                <a16:creationId xmlns:a16="http://schemas.microsoft.com/office/drawing/2014/main" id="{8E35B461-6FC9-7838-84A8-07BC667F2EDD}"/>
              </a:ext>
            </a:extLst>
          </p:cNvPr>
          <p:cNvSpPr txBox="1">
            <a:spLocks/>
          </p:cNvSpPr>
          <p:nvPr/>
        </p:nvSpPr>
        <p:spPr>
          <a:xfrm>
            <a:off x="580630" y="364671"/>
            <a:ext cx="665464" cy="54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9pPr>
          </a:lstStyle>
          <a:p>
            <a:r>
              <a:rPr lang="de-AT" dirty="0"/>
              <a:t>10</a:t>
            </a:r>
          </a:p>
        </p:txBody>
      </p:sp>
      <p:sp>
        <p:nvSpPr>
          <p:cNvPr id="2" name="Google Shape;257;p42">
            <a:extLst>
              <a:ext uri="{FF2B5EF4-FFF2-40B4-BE49-F238E27FC236}">
                <a16:creationId xmlns:a16="http://schemas.microsoft.com/office/drawing/2014/main" id="{8A79D1E8-79BC-C099-B9C4-E082BB741542}"/>
              </a:ext>
            </a:extLst>
          </p:cNvPr>
          <p:cNvSpPr txBox="1">
            <a:spLocks/>
          </p:cNvSpPr>
          <p:nvPr/>
        </p:nvSpPr>
        <p:spPr>
          <a:xfrm>
            <a:off x="671664" y="976946"/>
            <a:ext cx="7954176" cy="22844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lbert Sans"/>
              <a:buNone/>
              <a:defRPr sz="1200" b="0" i="0" u="none" strike="noStrike" cap="none">
                <a:solidFill>
                  <a:schemeClr val="dk1"/>
                </a:solidFill>
                <a:latin typeface="Albert Sans"/>
                <a:ea typeface="Albert Sans"/>
                <a:cs typeface="Albert Sans"/>
                <a:sym typeface="Albert Sans"/>
              </a:defRPr>
            </a:lvl1pPr>
            <a:lvl2pPr marL="914400" marR="0" lvl="1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lbert Sans"/>
              <a:buNone/>
              <a:defRPr sz="1200" b="0" i="0" u="none" strike="noStrike" cap="none">
                <a:solidFill>
                  <a:schemeClr val="dk1"/>
                </a:solidFill>
                <a:latin typeface="Albert Sans"/>
                <a:ea typeface="Albert Sans"/>
                <a:cs typeface="Albert Sans"/>
                <a:sym typeface="Albert Sans"/>
              </a:defRPr>
            </a:lvl2pPr>
            <a:lvl3pPr marL="1371600" marR="0" lvl="2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lbert Sans"/>
              <a:buNone/>
              <a:defRPr sz="1200" b="0" i="0" u="none" strike="noStrike" cap="none">
                <a:solidFill>
                  <a:schemeClr val="dk1"/>
                </a:solidFill>
                <a:latin typeface="Albert Sans"/>
                <a:ea typeface="Albert Sans"/>
                <a:cs typeface="Albert Sans"/>
                <a:sym typeface="Albert Sans"/>
              </a:defRPr>
            </a:lvl3pPr>
            <a:lvl4pPr marL="1828800" marR="0" lvl="3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lbert Sans"/>
              <a:buNone/>
              <a:defRPr sz="1200" b="0" i="0" u="none" strike="noStrike" cap="none">
                <a:solidFill>
                  <a:schemeClr val="dk1"/>
                </a:solidFill>
                <a:latin typeface="Albert Sans"/>
                <a:ea typeface="Albert Sans"/>
                <a:cs typeface="Albert Sans"/>
                <a:sym typeface="Albert Sans"/>
              </a:defRPr>
            </a:lvl4pPr>
            <a:lvl5pPr marL="2286000" marR="0" lvl="4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lbert Sans"/>
              <a:buNone/>
              <a:defRPr sz="1200" b="0" i="0" u="none" strike="noStrike" cap="none">
                <a:solidFill>
                  <a:schemeClr val="dk1"/>
                </a:solidFill>
                <a:latin typeface="Albert Sans"/>
                <a:ea typeface="Albert Sans"/>
                <a:cs typeface="Albert Sans"/>
                <a:sym typeface="Albert Sans"/>
              </a:defRPr>
            </a:lvl5pPr>
            <a:lvl6pPr marL="2743200" marR="0" lvl="5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lbert Sans"/>
              <a:buNone/>
              <a:defRPr sz="1200" b="0" i="0" u="none" strike="noStrike" cap="none">
                <a:solidFill>
                  <a:schemeClr val="dk1"/>
                </a:solidFill>
                <a:latin typeface="Albert Sans"/>
                <a:ea typeface="Albert Sans"/>
                <a:cs typeface="Albert Sans"/>
                <a:sym typeface="Albert Sans"/>
              </a:defRPr>
            </a:lvl6pPr>
            <a:lvl7pPr marL="3200400" marR="0" lvl="6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lbert Sans"/>
              <a:buNone/>
              <a:defRPr sz="1200" b="0" i="0" u="none" strike="noStrike" cap="none">
                <a:solidFill>
                  <a:schemeClr val="dk1"/>
                </a:solidFill>
                <a:latin typeface="Albert Sans"/>
                <a:ea typeface="Albert Sans"/>
                <a:cs typeface="Albert Sans"/>
                <a:sym typeface="Albert Sans"/>
              </a:defRPr>
            </a:lvl7pPr>
            <a:lvl8pPr marL="3657600" marR="0" lvl="7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lbert Sans"/>
              <a:buNone/>
              <a:defRPr sz="1200" b="0" i="0" u="none" strike="noStrike" cap="none">
                <a:solidFill>
                  <a:schemeClr val="dk1"/>
                </a:solidFill>
                <a:latin typeface="Albert Sans"/>
                <a:ea typeface="Albert Sans"/>
                <a:cs typeface="Albert Sans"/>
                <a:sym typeface="Albert Sans"/>
              </a:defRPr>
            </a:lvl8pPr>
            <a:lvl9pPr marL="4114800" marR="0" lvl="8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lbert Sans"/>
              <a:buNone/>
              <a:defRPr sz="1200" b="0" i="0" u="none" strike="noStrike" cap="none">
                <a:solidFill>
                  <a:schemeClr val="dk1"/>
                </a:solidFill>
                <a:latin typeface="Albert Sans"/>
                <a:ea typeface="Albert Sans"/>
                <a:cs typeface="Albert Sans"/>
                <a:sym typeface="Albert Sans"/>
              </a:defRPr>
            </a:lvl9pPr>
          </a:lstStyle>
          <a:p>
            <a:pPr marL="274320" indent="-213360">
              <a:buClr>
                <a:schemeClr val="lt2"/>
              </a:buClr>
              <a:buFont typeface="Albert Sans"/>
              <a:buChar char="■"/>
            </a:pPr>
            <a:r>
              <a:rPr lang="en-US" sz="1800" dirty="0" err="1"/>
              <a:t>Hervorragender</a:t>
            </a:r>
            <a:r>
              <a:rPr lang="en-US" sz="1800" dirty="0"/>
              <a:t>, </a:t>
            </a:r>
            <a:r>
              <a:rPr lang="en-US" sz="1800" dirty="0" err="1"/>
              <a:t>professioneller</a:t>
            </a:r>
            <a:r>
              <a:rPr lang="en-US" sz="1800" dirty="0"/>
              <a:t> </a:t>
            </a:r>
            <a:r>
              <a:rPr lang="en-US" sz="1800" dirty="0" err="1"/>
              <a:t>Schriftsatz</a:t>
            </a:r>
            <a:endParaRPr lang="en-US" sz="1800" dirty="0"/>
          </a:p>
          <a:p>
            <a:pPr marL="274320" indent="-213360">
              <a:buClr>
                <a:schemeClr val="lt2"/>
              </a:buClr>
              <a:buFont typeface="Albert Sans"/>
              <a:buChar char="■"/>
            </a:pPr>
            <a:r>
              <a:rPr lang="en-US" sz="1800" dirty="0" err="1"/>
              <a:t>Praktisch</a:t>
            </a:r>
            <a:r>
              <a:rPr lang="en-US" sz="1800" dirty="0"/>
              <a:t> &amp; schnell </a:t>
            </a:r>
            <a:r>
              <a:rPr lang="en-US" sz="1800" dirty="0" err="1"/>
              <a:t>bei</a:t>
            </a:r>
            <a:r>
              <a:rPr lang="en-US" sz="1800" dirty="0"/>
              <a:t> </a:t>
            </a:r>
            <a:r>
              <a:rPr lang="en-US" sz="1800" dirty="0" err="1"/>
              <a:t>mathematischen</a:t>
            </a:r>
            <a:r>
              <a:rPr lang="en-US" sz="1800" dirty="0"/>
              <a:t> </a:t>
            </a:r>
            <a:r>
              <a:rPr lang="en-US" sz="1800" dirty="0" err="1"/>
              <a:t>Formeln</a:t>
            </a:r>
            <a:endParaRPr lang="en-US" sz="1800" dirty="0"/>
          </a:p>
          <a:p>
            <a:pPr marL="274320" indent="-213360">
              <a:buClr>
                <a:schemeClr val="lt2"/>
              </a:buClr>
              <a:buFont typeface="Albert Sans"/>
              <a:buChar char="■"/>
            </a:pPr>
            <a:r>
              <a:rPr lang="de-DE" sz="1800" dirty="0"/>
              <a:t>Sehr stabil bei langen Dokumenten</a:t>
            </a:r>
          </a:p>
          <a:p>
            <a:pPr marL="274320" indent="-213360">
              <a:buClr>
                <a:schemeClr val="lt2"/>
              </a:buClr>
              <a:buFont typeface="Albert Sans"/>
              <a:buChar char="■"/>
            </a:pPr>
            <a:r>
              <a:rPr lang="en-US" sz="1800" dirty="0" err="1"/>
              <a:t>Automatische</a:t>
            </a:r>
            <a:r>
              <a:rPr lang="en-US" sz="1800" dirty="0"/>
              <a:t> </a:t>
            </a:r>
            <a:r>
              <a:rPr lang="en-US" sz="1800" dirty="0" err="1"/>
              <a:t>Verzeichnisse</a:t>
            </a:r>
            <a:r>
              <a:rPr lang="en-US" sz="1800" dirty="0"/>
              <a:t> &amp; </a:t>
            </a:r>
            <a:r>
              <a:rPr lang="en-US" sz="1800" dirty="0" err="1"/>
              <a:t>Querverweise</a:t>
            </a:r>
            <a:endParaRPr lang="en-US" sz="1800" dirty="0"/>
          </a:p>
          <a:p>
            <a:pPr marL="274320" indent="-213360">
              <a:buClr>
                <a:schemeClr val="lt2"/>
              </a:buClr>
              <a:buFont typeface="Albert Sans"/>
              <a:buChar char="■"/>
            </a:pPr>
            <a:r>
              <a:rPr lang="en-US" sz="1800" dirty="0" err="1"/>
              <a:t>Kostenlos</a:t>
            </a:r>
            <a:r>
              <a:rPr lang="en-US" sz="1800" dirty="0"/>
              <a:t> und </a:t>
            </a:r>
            <a:r>
              <a:rPr lang="en-US" sz="1800" dirty="0" err="1"/>
              <a:t>plattformunabhängig</a:t>
            </a:r>
            <a:endParaRPr lang="en-US" sz="1800" dirty="0"/>
          </a:p>
          <a:p>
            <a:pPr marL="274320" indent="-213360">
              <a:buClr>
                <a:schemeClr val="lt2"/>
              </a:buClr>
              <a:buFont typeface="Albert Sans"/>
              <a:buChar char="■"/>
            </a:pPr>
            <a:r>
              <a:rPr lang="en-US" sz="1800" dirty="0" err="1"/>
              <a:t>Einheitliches</a:t>
            </a:r>
            <a:r>
              <a:rPr lang="en-US" sz="1800" dirty="0"/>
              <a:t>, </a:t>
            </a:r>
            <a:r>
              <a:rPr lang="en-US" sz="1800" dirty="0" err="1"/>
              <a:t>konsistentes</a:t>
            </a:r>
            <a:r>
              <a:rPr lang="en-US" sz="1800" dirty="0"/>
              <a:t> Layout (</a:t>
            </a:r>
            <a:r>
              <a:rPr lang="en-US" sz="1800" dirty="0" err="1"/>
              <a:t>auch</a:t>
            </a:r>
            <a:r>
              <a:rPr lang="en-US" sz="1800" dirty="0"/>
              <a:t> </a:t>
            </a:r>
            <a:r>
              <a:rPr lang="en-US" sz="1800" dirty="0" err="1"/>
              <a:t>bei</a:t>
            </a:r>
            <a:r>
              <a:rPr lang="en-US" sz="1800" dirty="0"/>
              <a:t> </a:t>
            </a:r>
            <a:r>
              <a:rPr lang="en-US" sz="1800" dirty="0" err="1"/>
              <a:t>mehreren</a:t>
            </a:r>
            <a:r>
              <a:rPr lang="en-US" sz="1800" dirty="0"/>
              <a:t> </a:t>
            </a:r>
            <a:r>
              <a:rPr lang="en-US" sz="1800" dirty="0" err="1"/>
              <a:t>Mitbearbeitern</a:t>
            </a:r>
            <a:r>
              <a:rPr lang="en-US" sz="1800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00354943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8">
          <a:extLst>
            <a:ext uri="{FF2B5EF4-FFF2-40B4-BE49-F238E27FC236}">
              <a16:creationId xmlns:a16="http://schemas.microsoft.com/office/drawing/2014/main" id="{EFBEFC95-3D42-594A-DF3E-A6A64F20BA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250;p41">
            <a:extLst>
              <a:ext uri="{FF2B5EF4-FFF2-40B4-BE49-F238E27FC236}">
                <a16:creationId xmlns:a16="http://schemas.microsoft.com/office/drawing/2014/main" id="{5282FBA7-E9F5-E9D6-AB77-68482BEF7ABB}"/>
              </a:ext>
            </a:extLst>
          </p:cNvPr>
          <p:cNvSpPr txBox="1">
            <a:spLocks/>
          </p:cNvSpPr>
          <p:nvPr/>
        </p:nvSpPr>
        <p:spPr>
          <a:xfrm>
            <a:off x="1246094" y="364671"/>
            <a:ext cx="7048436" cy="54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9pPr>
          </a:lstStyle>
          <a:p>
            <a:r>
              <a:rPr lang="de-AT" dirty="0"/>
              <a:t>Versionskontrolle</a:t>
            </a:r>
          </a:p>
        </p:txBody>
      </p:sp>
      <p:sp>
        <p:nvSpPr>
          <p:cNvPr id="11" name="Google Shape;250;p41">
            <a:extLst>
              <a:ext uri="{FF2B5EF4-FFF2-40B4-BE49-F238E27FC236}">
                <a16:creationId xmlns:a16="http://schemas.microsoft.com/office/drawing/2014/main" id="{AA072619-46C8-58C2-A740-FD9B17627A92}"/>
              </a:ext>
            </a:extLst>
          </p:cNvPr>
          <p:cNvSpPr txBox="1">
            <a:spLocks/>
          </p:cNvSpPr>
          <p:nvPr/>
        </p:nvSpPr>
        <p:spPr>
          <a:xfrm>
            <a:off x="580630" y="364671"/>
            <a:ext cx="665464" cy="54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 Medium"/>
              <a:buNone/>
              <a:defRPr sz="2500" b="0" i="0" u="none" strike="noStrike" cap="none">
                <a:solidFill>
                  <a:schemeClr val="dk1"/>
                </a:solidFill>
                <a:latin typeface="Alexandria Medium"/>
                <a:ea typeface="Alexandria Medium"/>
                <a:cs typeface="Alexandria Medium"/>
                <a:sym typeface="Alexandria Medium"/>
              </a:defRPr>
            </a:lvl9pPr>
          </a:lstStyle>
          <a:p>
            <a:r>
              <a:rPr lang="de-AT" dirty="0"/>
              <a:t>10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FF04D948-7B36-BFF2-3967-F4FBDE8492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1082" y="1286751"/>
            <a:ext cx="7861835" cy="2858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93900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7">
          <a:extLst>
            <a:ext uri="{FF2B5EF4-FFF2-40B4-BE49-F238E27FC236}">
              <a16:creationId xmlns:a16="http://schemas.microsoft.com/office/drawing/2014/main" id="{B61AF1D0-1C62-48B9-F325-94F4412FFC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k 6">
            <a:extLst>
              <a:ext uri="{FF2B5EF4-FFF2-40B4-BE49-F238E27FC236}">
                <a16:creationId xmlns:a16="http://schemas.microsoft.com/office/drawing/2014/main" id="{6DA92900-DAAE-F5BC-7FE6-794D61F8EE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418442">
            <a:off x="4675862" y="1518236"/>
            <a:ext cx="4567979" cy="5911502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8" name="Google Shape;242;p40">
            <a:extLst>
              <a:ext uri="{FF2B5EF4-FFF2-40B4-BE49-F238E27FC236}">
                <a16:creationId xmlns:a16="http://schemas.microsoft.com/office/drawing/2014/main" id="{345AC869-5C9C-A80F-424A-7BA1F10192DE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609350" y="301824"/>
            <a:ext cx="5925300" cy="125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400" dirty="0"/>
              <a:t>Anmerkungen</a:t>
            </a:r>
            <a:endParaRPr sz="4400" dirty="0"/>
          </a:p>
        </p:txBody>
      </p:sp>
      <p:pic>
        <p:nvPicPr>
          <p:cNvPr id="1030" name="Picture 6" descr="Contrasting Microsoft Word and LaTeX">
            <a:extLst>
              <a:ext uri="{FF2B5EF4-FFF2-40B4-BE49-F238E27FC236}">
                <a16:creationId xmlns:a16="http://schemas.microsoft.com/office/drawing/2014/main" id="{994DD9C9-C2CF-7AC0-C77C-7174BB854D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166" y="1262784"/>
            <a:ext cx="3929186" cy="3090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670074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p38"/>
          <p:cNvSpPr txBox="1">
            <a:spLocks noGrp="1"/>
          </p:cNvSpPr>
          <p:nvPr>
            <p:ph type="title"/>
          </p:nvPr>
        </p:nvSpPr>
        <p:spPr>
          <a:xfrm>
            <a:off x="715099" y="2259575"/>
            <a:ext cx="8038375" cy="2317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6600" dirty="0"/>
              <a:t>Danke für eure Aufmerksamkeit!</a:t>
            </a:r>
            <a:endParaRPr sz="6600" dirty="0"/>
          </a:p>
        </p:txBody>
      </p:sp>
      <p:cxnSp>
        <p:nvCxnSpPr>
          <p:cNvPr id="229" name="Google Shape;229;p38">
            <a:hlinkClick r:id="" action="ppaction://hlinkshowjump?jump=nextslide"/>
          </p:cNvPr>
          <p:cNvCxnSpPr/>
          <p:nvPr/>
        </p:nvCxnSpPr>
        <p:spPr>
          <a:xfrm>
            <a:off x="715100" y="729100"/>
            <a:ext cx="483300" cy="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triangle" w="med" len="med"/>
          </a:ln>
        </p:spPr>
      </p:cxnSp>
    </p:spTree>
  </p:cSld>
  <p:clrMapOvr>
    <a:masterClrMapping/>
  </p:clrMapOvr>
</p:sld>
</file>

<file path=ppt/theme/theme1.xml><?xml version="1.0" encoding="utf-8"?>
<a:theme xmlns:a="http://schemas.openxmlformats.org/drawingml/2006/main" name="Lead Funnel by Slidesgo">
  <a:themeElements>
    <a:clrScheme name="Simple Light">
      <a:dk1>
        <a:srgbClr val="15110E"/>
      </a:dk1>
      <a:lt1>
        <a:srgbClr val="FEFFF6"/>
      </a:lt1>
      <a:dk2>
        <a:srgbClr val="C2F5CC"/>
      </a:dk2>
      <a:lt2>
        <a:srgbClr val="52B878"/>
      </a:lt2>
      <a:accent1>
        <a:srgbClr val="13693B"/>
      </a:accent1>
      <a:accent2>
        <a:srgbClr val="FFFFFF"/>
      </a:accent2>
      <a:accent3>
        <a:srgbClr val="FFFFFF"/>
      </a:accent3>
      <a:accent4>
        <a:srgbClr val="FFFFFF"/>
      </a:accent4>
      <a:accent5>
        <a:srgbClr val="FFFFFF"/>
      </a:accent5>
      <a:accent6>
        <a:srgbClr val="FFFFFF"/>
      </a:accent6>
      <a:hlink>
        <a:srgbClr val="15110E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925</Words>
  <Application>Microsoft Office PowerPoint</Application>
  <PresentationFormat>Bildschirmpräsentation (16:9)</PresentationFormat>
  <Paragraphs>224</Paragraphs>
  <Slides>24</Slides>
  <Notes>24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5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24</vt:i4>
      </vt:variant>
    </vt:vector>
  </HeadingPairs>
  <TitlesOfParts>
    <vt:vector size="30" baseType="lpstr">
      <vt:lpstr>Cascadia Mono</vt:lpstr>
      <vt:lpstr>Arial</vt:lpstr>
      <vt:lpstr>Alexandria Medium</vt:lpstr>
      <vt:lpstr>Albert Sans</vt:lpstr>
      <vt:lpstr>Cascadia Code</vt:lpstr>
      <vt:lpstr>Lead Funnel by Slidesgo</vt:lpstr>
      <vt:lpstr>Hochwertige Dokumente mit</vt:lpstr>
      <vt:lpstr>01</vt:lpstr>
      <vt:lpstr>Was ist LaTeX</vt:lpstr>
      <vt:lpstr>Definition</vt:lpstr>
      <vt:lpstr>Kernidee</vt:lpstr>
      <vt:lpstr>LaTeX vs. klassische Textverarbeitung</vt:lpstr>
      <vt:lpstr>Aufbau eines LaTeX-Dokuments</vt:lpstr>
      <vt:lpstr>PowerPoint-Präsentation</vt:lpstr>
      <vt:lpstr>PowerPoint-Präsentation</vt:lpstr>
      <vt:lpstr>Struktur &amp; Textgestaltung</vt:lpstr>
      <vt:lpstr>Gliederung</vt:lpstr>
      <vt:lpstr>Hervorhebungen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Beispiel</vt:lpstr>
      <vt:lpstr>Warum?</vt:lpstr>
      <vt:lpstr>PowerPoint-Präsentation</vt:lpstr>
      <vt:lpstr>PowerPoint-Präsentation</vt:lpstr>
      <vt:lpstr>Anmerkungen</vt:lpstr>
      <vt:lpstr>Danke für eure Aufmerksamkeit!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Rafi S</dc:creator>
  <cp:lastModifiedBy>Strohmayer-Dangl Rafael</cp:lastModifiedBy>
  <cp:revision>7</cp:revision>
  <dcterms:modified xsi:type="dcterms:W3CDTF">2026-06-01T19:19:12Z</dcterms:modified>
</cp:coreProperties>
</file>